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Arial Narrow"/>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jypeho988tGlQTyN3GZIqLqkXf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ialNarrow-italic.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ArialNarrow-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rialNarrow-bold.fntdata"/><Relationship Id="rId6" Type="http://schemas.openxmlformats.org/officeDocument/2006/relationships/slide" Target="slides/slide2.xml"/><Relationship Id="rId18" Type="http://schemas.openxmlformats.org/officeDocument/2006/relationships/font" Target="fonts/ArialNarrow-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e18bfc86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1e18bfc86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repositorio.comillas.edu/xmlui/handle/11531/3302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nvSpPr>
        <p:spPr>
          <a:xfrm flipH="1">
            <a:off x="3151848" y="2296565"/>
            <a:ext cx="438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t/>
            </a:r>
            <a:endParaRPr b="1" i="0" sz="9600" u="none" cap="none" strike="noStrike">
              <a:solidFill>
                <a:srgbClr val="FFD966"/>
              </a:solidFill>
              <a:latin typeface="Calibri"/>
              <a:ea typeface="Calibri"/>
              <a:cs typeface="Calibri"/>
              <a:sym typeface="Calibri"/>
            </a:endParaRPr>
          </a:p>
        </p:txBody>
      </p:sp>
      <p:sp>
        <p:nvSpPr>
          <p:cNvPr id="89" name="Google Shape;89;p1"/>
          <p:cNvSpPr txBox="1"/>
          <p:nvPr/>
        </p:nvSpPr>
        <p:spPr>
          <a:xfrm>
            <a:off x="5719825" y="2075350"/>
            <a:ext cx="5074200" cy="1293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lang="en-US" sz="2600">
                <a:solidFill>
                  <a:schemeClr val="lt1"/>
                </a:solidFill>
              </a:rPr>
              <a:t>Curso de ciencias naturales de primero a quinto grado (SCIENCE)</a:t>
            </a:r>
            <a:endParaRPr b="1" i="0" sz="2600" u="none" cap="none" strike="noStrike">
              <a:solidFill>
                <a:schemeClr val="lt1"/>
              </a:solidFill>
              <a:latin typeface="Arial"/>
              <a:ea typeface="Arial"/>
              <a:cs typeface="Arial"/>
              <a:sym typeface="Arial"/>
            </a:endParaRPr>
          </a:p>
        </p:txBody>
      </p:sp>
      <p:sp>
        <p:nvSpPr>
          <p:cNvPr id="90" name="Google Shape;90;p1"/>
          <p:cNvSpPr txBox="1"/>
          <p:nvPr/>
        </p:nvSpPr>
        <p:spPr>
          <a:xfrm>
            <a:off x="4454275" y="3503275"/>
            <a:ext cx="7605300" cy="1293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1" lang="en-US" sz="2600">
                <a:solidFill>
                  <a:schemeClr val="lt1"/>
                </a:solidFill>
              </a:rPr>
              <a:t>Institución Educativa Carlos Vieco Ortíz Programa de formación: Diseño y programación de software. Grado: 11°1</a:t>
            </a:r>
            <a:endParaRPr b="1" i="0" sz="26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9"/>
          <p:cNvSpPr/>
          <p:nvPr/>
        </p:nvSpPr>
        <p:spPr>
          <a:xfrm>
            <a:off x="2723661" y="1552417"/>
            <a:ext cx="674467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ELEMENTOS </a:t>
            </a:r>
            <a:r>
              <a:rPr b="1" i="0" lang="en-US" sz="3600" u="none" cap="none" strike="noStrike">
                <a:solidFill>
                  <a:srgbClr val="3A3838"/>
                </a:solidFill>
                <a:latin typeface="Calibri"/>
                <a:ea typeface="Calibri"/>
                <a:cs typeface="Calibri"/>
                <a:sym typeface="Calibri"/>
              </a:rPr>
              <a:t>COMPLEMENTARIOS</a:t>
            </a:r>
            <a:endParaRPr b="0" i="0" sz="1800" u="none" cap="none" strike="noStrike">
              <a:solidFill>
                <a:srgbClr val="3A3838"/>
              </a:solidFill>
              <a:latin typeface="Calibri"/>
              <a:ea typeface="Calibri"/>
              <a:cs typeface="Calibri"/>
              <a:sym typeface="Calibri"/>
            </a:endParaRPr>
          </a:p>
        </p:txBody>
      </p:sp>
      <p:grpSp>
        <p:nvGrpSpPr>
          <p:cNvPr id="149" name="Google Shape;149;p9"/>
          <p:cNvGrpSpPr/>
          <p:nvPr/>
        </p:nvGrpSpPr>
        <p:grpSpPr>
          <a:xfrm>
            <a:off x="1095714" y="2787678"/>
            <a:ext cx="452313" cy="397581"/>
            <a:chOff x="898875" y="244725"/>
            <a:chExt cx="481800" cy="423500"/>
          </a:xfrm>
        </p:grpSpPr>
        <p:sp>
          <p:nvSpPr>
            <p:cNvPr id="150" name="Google Shape;150;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1" name="Google Shape;151;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2" name="Google Shape;152;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3" name="Google Shape;153;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4" name="Google Shape;154;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5" name="Google Shape;155;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56" name="Google Shape;156;p9"/>
          <p:cNvGrpSpPr/>
          <p:nvPr/>
        </p:nvGrpSpPr>
        <p:grpSpPr>
          <a:xfrm>
            <a:off x="1680223" y="2760303"/>
            <a:ext cx="397559" cy="452337"/>
            <a:chOff x="1529350" y="258825"/>
            <a:chExt cx="423475" cy="481825"/>
          </a:xfrm>
        </p:grpSpPr>
        <p:sp>
          <p:nvSpPr>
            <p:cNvPr id="157" name="Google Shape;157;p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8" name="Google Shape;158;p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59" name="Google Shape;159;p9"/>
          <p:cNvGrpSpPr/>
          <p:nvPr/>
        </p:nvGrpSpPr>
        <p:grpSpPr>
          <a:xfrm>
            <a:off x="2803250" y="2760301"/>
            <a:ext cx="397559" cy="452337"/>
            <a:chOff x="2707500" y="249400"/>
            <a:chExt cx="423475" cy="481825"/>
          </a:xfrm>
        </p:grpSpPr>
        <p:sp>
          <p:nvSpPr>
            <p:cNvPr id="160" name="Google Shape;160;p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1" name="Google Shape;161;p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62" name="Google Shape;162;p9"/>
          <p:cNvGrpSpPr/>
          <p:nvPr/>
        </p:nvGrpSpPr>
        <p:grpSpPr>
          <a:xfrm>
            <a:off x="3354736" y="2760735"/>
            <a:ext cx="407181" cy="451469"/>
            <a:chOff x="3300325" y="249875"/>
            <a:chExt cx="433725" cy="480900"/>
          </a:xfrm>
        </p:grpSpPr>
        <p:sp>
          <p:nvSpPr>
            <p:cNvPr id="163" name="Google Shape;163;p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4" name="Google Shape;164;p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5" name="Google Shape;165;p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6" name="Google Shape;166;p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7" name="Google Shape;167;p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8" name="Google Shape;168;p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69" name="Google Shape;169;p9"/>
          <p:cNvGrpSpPr/>
          <p:nvPr/>
        </p:nvGrpSpPr>
        <p:grpSpPr>
          <a:xfrm>
            <a:off x="2204189" y="2867195"/>
            <a:ext cx="454520" cy="238549"/>
            <a:chOff x="2084325" y="363300"/>
            <a:chExt cx="484150" cy="254100"/>
          </a:xfrm>
        </p:grpSpPr>
        <p:sp>
          <p:nvSpPr>
            <p:cNvPr id="170" name="Google Shape;170;p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1" name="Google Shape;171;p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72" name="Google Shape;172;p9"/>
          <p:cNvGrpSpPr/>
          <p:nvPr/>
        </p:nvGrpSpPr>
        <p:grpSpPr>
          <a:xfrm>
            <a:off x="3873517" y="2760630"/>
            <a:ext cx="469799" cy="451680"/>
            <a:chOff x="3854700" y="249750"/>
            <a:chExt cx="500425" cy="481125"/>
          </a:xfrm>
        </p:grpSpPr>
        <p:sp>
          <p:nvSpPr>
            <p:cNvPr id="173" name="Google Shape;173;p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4" name="Google Shape;174;p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5" name="Google Shape;175;p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6" name="Google Shape;176;p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7" name="Google Shape;177;p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8" name="Google Shape;178;p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9" name="Google Shape;179;p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0" name="Google Shape;180;p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81" name="Google Shape;181;p9"/>
          <p:cNvGrpSpPr/>
          <p:nvPr/>
        </p:nvGrpSpPr>
        <p:grpSpPr>
          <a:xfrm>
            <a:off x="4430835" y="2760630"/>
            <a:ext cx="469799" cy="451680"/>
            <a:chOff x="4447550" y="249750"/>
            <a:chExt cx="500425" cy="481125"/>
          </a:xfrm>
        </p:grpSpPr>
        <p:sp>
          <p:nvSpPr>
            <p:cNvPr id="182" name="Google Shape;182;p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3" name="Google Shape;183;p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84" name="Google Shape;184;p9"/>
          <p:cNvGrpSpPr/>
          <p:nvPr/>
        </p:nvGrpSpPr>
        <p:grpSpPr>
          <a:xfrm>
            <a:off x="5003105" y="2760301"/>
            <a:ext cx="452337" cy="452337"/>
            <a:chOff x="5049725" y="249400"/>
            <a:chExt cx="481825" cy="481825"/>
          </a:xfrm>
        </p:grpSpPr>
        <p:sp>
          <p:nvSpPr>
            <p:cNvPr id="185" name="Google Shape;185;p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6" name="Google Shape;186;p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87" name="Google Shape;187;p9"/>
          <p:cNvGrpSpPr/>
          <p:nvPr/>
        </p:nvGrpSpPr>
        <p:grpSpPr>
          <a:xfrm>
            <a:off x="5555026" y="2760301"/>
            <a:ext cx="452337" cy="452337"/>
            <a:chOff x="5660400" y="238125"/>
            <a:chExt cx="481825" cy="481825"/>
          </a:xfrm>
        </p:grpSpPr>
        <p:sp>
          <p:nvSpPr>
            <p:cNvPr id="188" name="Google Shape;188;p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9" name="Google Shape;189;p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90" name="Google Shape;190;p9"/>
          <p:cNvGrpSpPr/>
          <p:nvPr/>
        </p:nvGrpSpPr>
        <p:grpSpPr>
          <a:xfrm>
            <a:off x="6110608" y="2760301"/>
            <a:ext cx="452337" cy="452337"/>
            <a:chOff x="6235400" y="249400"/>
            <a:chExt cx="481825" cy="481825"/>
          </a:xfrm>
        </p:grpSpPr>
        <p:sp>
          <p:nvSpPr>
            <p:cNvPr id="191" name="Google Shape;191;p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2" name="Google Shape;192;p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3" name="Google Shape;193;p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4" name="Google Shape;194;p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5" name="Google Shape;195;p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96" name="Google Shape;196;p9"/>
          <p:cNvGrpSpPr/>
          <p:nvPr/>
        </p:nvGrpSpPr>
        <p:grpSpPr>
          <a:xfrm>
            <a:off x="1095068" y="3353244"/>
            <a:ext cx="453605" cy="397488"/>
            <a:chOff x="899850" y="871450"/>
            <a:chExt cx="483175" cy="423400"/>
          </a:xfrm>
        </p:grpSpPr>
        <p:sp>
          <p:nvSpPr>
            <p:cNvPr id="197" name="Google Shape;197;p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8" name="Google Shape;198;p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9" name="Google Shape;199;p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0" name="Google Shape;200;p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201" name="Google Shape;201;p9"/>
          <p:cNvSpPr/>
          <p:nvPr/>
        </p:nvSpPr>
        <p:spPr>
          <a:xfrm>
            <a:off x="1677467" y="3325784"/>
            <a:ext cx="402933" cy="452337"/>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202" name="Google Shape;202;p9"/>
          <p:cNvGrpSpPr/>
          <p:nvPr/>
        </p:nvGrpSpPr>
        <p:grpSpPr>
          <a:xfrm>
            <a:off x="2204402" y="3325808"/>
            <a:ext cx="454097" cy="452361"/>
            <a:chOff x="2085450" y="842250"/>
            <a:chExt cx="483700" cy="481850"/>
          </a:xfrm>
        </p:grpSpPr>
        <p:sp>
          <p:nvSpPr>
            <p:cNvPr id="203" name="Google Shape;203;p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4" name="Google Shape;204;p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5" name="Google Shape;205;p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06" name="Google Shape;206;p9"/>
          <p:cNvGrpSpPr/>
          <p:nvPr/>
        </p:nvGrpSpPr>
        <p:grpSpPr>
          <a:xfrm>
            <a:off x="2775824" y="3325820"/>
            <a:ext cx="452408" cy="452337"/>
            <a:chOff x="2685825" y="840375"/>
            <a:chExt cx="481900" cy="481825"/>
          </a:xfrm>
        </p:grpSpPr>
        <p:sp>
          <p:nvSpPr>
            <p:cNvPr id="207" name="Google Shape;207;p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8" name="Google Shape;208;p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09" name="Google Shape;209;p9"/>
          <p:cNvGrpSpPr/>
          <p:nvPr/>
        </p:nvGrpSpPr>
        <p:grpSpPr>
          <a:xfrm>
            <a:off x="3324706" y="3325397"/>
            <a:ext cx="467241" cy="453183"/>
            <a:chOff x="3270675" y="841800"/>
            <a:chExt cx="497700" cy="482725"/>
          </a:xfrm>
        </p:grpSpPr>
        <p:sp>
          <p:nvSpPr>
            <p:cNvPr id="210" name="Google Shape;210;p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1" name="Google Shape;211;p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2" name="Google Shape;212;p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213" name="Google Shape;213;p9"/>
          <p:cNvSpPr/>
          <p:nvPr/>
        </p:nvSpPr>
        <p:spPr>
          <a:xfrm>
            <a:off x="3882074" y="3339912"/>
            <a:ext cx="452337" cy="42408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214" name="Google Shape;214;p9"/>
          <p:cNvGrpSpPr/>
          <p:nvPr/>
        </p:nvGrpSpPr>
        <p:grpSpPr>
          <a:xfrm>
            <a:off x="4439568" y="3353209"/>
            <a:ext cx="452337" cy="397559"/>
            <a:chOff x="4467200" y="877100"/>
            <a:chExt cx="481825" cy="423475"/>
          </a:xfrm>
        </p:grpSpPr>
        <p:sp>
          <p:nvSpPr>
            <p:cNvPr id="215" name="Google Shape;215;p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6" name="Google Shape;216;p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7" name="Google Shape;217;p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8" name="Google Shape;218;p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19" name="Google Shape;219;p9"/>
          <p:cNvGrpSpPr/>
          <p:nvPr/>
        </p:nvGrpSpPr>
        <p:grpSpPr>
          <a:xfrm>
            <a:off x="4992754" y="3325808"/>
            <a:ext cx="473037" cy="452361"/>
            <a:chOff x="5045500" y="842250"/>
            <a:chExt cx="503875" cy="481850"/>
          </a:xfrm>
        </p:grpSpPr>
        <p:sp>
          <p:nvSpPr>
            <p:cNvPr id="220" name="Google Shape;220;p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1" name="Google Shape;221;p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22" name="Google Shape;222;p9"/>
          <p:cNvGrpSpPr/>
          <p:nvPr/>
        </p:nvGrpSpPr>
        <p:grpSpPr>
          <a:xfrm>
            <a:off x="5556551" y="3360766"/>
            <a:ext cx="449287" cy="382444"/>
            <a:chOff x="5645200" y="879425"/>
            <a:chExt cx="478575" cy="407375"/>
          </a:xfrm>
        </p:grpSpPr>
        <p:sp>
          <p:nvSpPr>
            <p:cNvPr id="223" name="Google Shape;223;p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4" name="Google Shape;224;p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5" name="Google Shape;225;p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6" name="Google Shape;226;p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7" name="Google Shape;227;p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8" name="Google Shape;228;p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29" name="Google Shape;229;p9"/>
          <p:cNvGrpSpPr/>
          <p:nvPr/>
        </p:nvGrpSpPr>
        <p:grpSpPr>
          <a:xfrm>
            <a:off x="6137984" y="3325820"/>
            <a:ext cx="397581" cy="452337"/>
            <a:chOff x="6264525" y="842250"/>
            <a:chExt cx="423500" cy="481825"/>
          </a:xfrm>
        </p:grpSpPr>
        <p:sp>
          <p:nvSpPr>
            <p:cNvPr id="230" name="Google Shape;230;p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1" name="Google Shape;231;p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2" name="Google Shape;232;p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3" name="Google Shape;233;p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4" name="Google Shape;234;p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5" name="Google Shape;235;p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6" name="Google Shape;236;p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37" name="Google Shape;237;p9"/>
          <p:cNvGrpSpPr/>
          <p:nvPr/>
        </p:nvGrpSpPr>
        <p:grpSpPr>
          <a:xfrm>
            <a:off x="1095702" y="3878692"/>
            <a:ext cx="452337" cy="452337"/>
            <a:chOff x="900750" y="1436075"/>
            <a:chExt cx="481825" cy="481825"/>
          </a:xfrm>
        </p:grpSpPr>
        <p:sp>
          <p:nvSpPr>
            <p:cNvPr id="238" name="Google Shape;238;p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9" name="Google Shape;239;p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0" name="Google Shape;240;p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1" name="Google Shape;241;p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42" name="Google Shape;242;p9"/>
          <p:cNvGrpSpPr/>
          <p:nvPr/>
        </p:nvGrpSpPr>
        <p:grpSpPr>
          <a:xfrm>
            <a:off x="1652833" y="3959075"/>
            <a:ext cx="452337" cy="291568"/>
            <a:chOff x="1492675" y="1520750"/>
            <a:chExt cx="481825" cy="310575"/>
          </a:xfrm>
        </p:grpSpPr>
        <p:sp>
          <p:nvSpPr>
            <p:cNvPr id="243" name="Google Shape;243;p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4" name="Google Shape;244;p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45" name="Google Shape;245;p9"/>
          <p:cNvGrpSpPr/>
          <p:nvPr/>
        </p:nvGrpSpPr>
        <p:grpSpPr>
          <a:xfrm>
            <a:off x="2196561" y="3878667"/>
            <a:ext cx="469776" cy="452384"/>
            <a:chOff x="2071000" y="1435025"/>
            <a:chExt cx="500400" cy="481875"/>
          </a:xfrm>
        </p:grpSpPr>
        <p:sp>
          <p:nvSpPr>
            <p:cNvPr id="246" name="Google Shape;246;p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7" name="Google Shape;247;p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8" name="Google Shape;248;p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49" name="Google Shape;249;p9"/>
          <p:cNvGrpSpPr/>
          <p:nvPr/>
        </p:nvGrpSpPr>
        <p:grpSpPr>
          <a:xfrm>
            <a:off x="2767446" y="3906444"/>
            <a:ext cx="469165" cy="396831"/>
            <a:chOff x="2678350" y="1464650"/>
            <a:chExt cx="499750" cy="422700"/>
          </a:xfrm>
        </p:grpSpPr>
        <p:sp>
          <p:nvSpPr>
            <p:cNvPr id="250" name="Google Shape;250;p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1" name="Google Shape;251;p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2" name="Google Shape;252;p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53" name="Google Shape;253;p9"/>
          <p:cNvGrpSpPr/>
          <p:nvPr/>
        </p:nvGrpSpPr>
        <p:grpSpPr>
          <a:xfrm>
            <a:off x="3332158" y="3878692"/>
            <a:ext cx="452337" cy="452337"/>
            <a:chOff x="3271200" y="1435075"/>
            <a:chExt cx="481825" cy="481825"/>
          </a:xfrm>
        </p:grpSpPr>
        <p:sp>
          <p:nvSpPr>
            <p:cNvPr id="254" name="Google Shape;254;p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5" name="Google Shape;255;p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56" name="Google Shape;256;p9"/>
          <p:cNvGrpSpPr/>
          <p:nvPr/>
        </p:nvGrpSpPr>
        <p:grpSpPr>
          <a:xfrm>
            <a:off x="3879455" y="3878667"/>
            <a:ext cx="457923" cy="452384"/>
            <a:chOff x="3858100" y="1435075"/>
            <a:chExt cx="487775" cy="481875"/>
          </a:xfrm>
        </p:grpSpPr>
        <p:sp>
          <p:nvSpPr>
            <p:cNvPr id="257" name="Google Shape;257;p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8" name="Google Shape;258;p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9" name="Google Shape;259;p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0" name="Google Shape;260;p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1" name="Google Shape;261;p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62" name="Google Shape;262;p9"/>
          <p:cNvGrpSpPr/>
          <p:nvPr/>
        </p:nvGrpSpPr>
        <p:grpSpPr>
          <a:xfrm>
            <a:off x="4439566" y="3878692"/>
            <a:ext cx="452337" cy="452337"/>
            <a:chOff x="4456875" y="1435075"/>
            <a:chExt cx="481825" cy="481825"/>
          </a:xfrm>
        </p:grpSpPr>
        <p:sp>
          <p:nvSpPr>
            <p:cNvPr id="263" name="Google Shape;263;p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4" name="Google Shape;264;p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5" name="Google Shape;265;p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6" name="Google Shape;266;p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7" name="Google Shape;267;p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8" name="Google Shape;268;p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9" name="Google Shape;269;p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0" name="Google Shape;270;p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1" name="Google Shape;271;p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2" name="Google Shape;272;p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3" name="Google Shape;273;p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4" name="Google Shape;274;p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5" name="Google Shape;275;p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6" name="Google Shape;276;p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7" name="Google Shape;277;p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8" name="Google Shape;278;p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9" name="Google Shape;279;p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0" name="Google Shape;280;p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1" name="Google Shape;281;p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82" name="Google Shape;282;p9"/>
          <p:cNvGrpSpPr/>
          <p:nvPr/>
        </p:nvGrpSpPr>
        <p:grpSpPr>
          <a:xfrm>
            <a:off x="5000887" y="3878680"/>
            <a:ext cx="456773" cy="452361"/>
            <a:chOff x="5049725" y="1435050"/>
            <a:chExt cx="486550" cy="481850"/>
          </a:xfrm>
        </p:grpSpPr>
        <p:sp>
          <p:nvSpPr>
            <p:cNvPr id="283" name="Google Shape;283;p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4" name="Google Shape;284;p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5" name="Google Shape;285;p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6" name="Google Shape;286;p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87" name="Google Shape;287;p9"/>
          <p:cNvGrpSpPr/>
          <p:nvPr/>
        </p:nvGrpSpPr>
        <p:grpSpPr>
          <a:xfrm>
            <a:off x="5554955" y="3878692"/>
            <a:ext cx="452479" cy="452337"/>
            <a:chOff x="5642475" y="1435075"/>
            <a:chExt cx="481975" cy="481825"/>
          </a:xfrm>
        </p:grpSpPr>
        <p:sp>
          <p:nvSpPr>
            <p:cNvPr id="288" name="Google Shape;288;p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9" name="Google Shape;289;p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0" name="Google Shape;290;p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91" name="Google Shape;291;p9"/>
          <p:cNvGrpSpPr/>
          <p:nvPr/>
        </p:nvGrpSpPr>
        <p:grpSpPr>
          <a:xfrm>
            <a:off x="6107604" y="3878680"/>
            <a:ext cx="458345" cy="452361"/>
            <a:chOff x="6232000" y="1435050"/>
            <a:chExt cx="488225" cy="481850"/>
          </a:xfrm>
        </p:grpSpPr>
        <p:sp>
          <p:nvSpPr>
            <p:cNvPr id="292" name="Google Shape;292;p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3" name="Google Shape;293;p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4" name="Google Shape;294;p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5" name="Google Shape;295;p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6" name="Google Shape;296;p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97" name="Google Shape;297;p9"/>
          <p:cNvGrpSpPr/>
          <p:nvPr/>
        </p:nvGrpSpPr>
        <p:grpSpPr>
          <a:xfrm>
            <a:off x="1121918" y="4430225"/>
            <a:ext cx="399905" cy="450389"/>
            <a:chOff x="924450" y="2028975"/>
            <a:chExt cx="425975" cy="479750"/>
          </a:xfrm>
        </p:grpSpPr>
        <p:sp>
          <p:nvSpPr>
            <p:cNvPr id="298" name="Google Shape;298;p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9" name="Google Shape;299;p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0" name="Google Shape;300;p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01" name="Google Shape;301;p9"/>
          <p:cNvGrpSpPr/>
          <p:nvPr/>
        </p:nvGrpSpPr>
        <p:grpSpPr>
          <a:xfrm>
            <a:off x="2205245" y="4456627"/>
            <a:ext cx="452408" cy="397581"/>
            <a:chOff x="2085450" y="2057100"/>
            <a:chExt cx="481900" cy="423500"/>
          </a:xfrm>
        </p:grpSpPr>
        <p:sp>
          <p:nvSpPr>
            <p:cNvPr id="302" name="Google Shape;302;p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3" name="Google Shape;303;p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4" name="Google Shape;304;p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05" name="Google Shape;305;p9"/>
          <p:cNvGrpSpPr/>
          <p:nvPr/>
        </p:nvGrpSpPr>
        <p:grpSpPr>
          <a:xfrm>
            <a:off x="2775824" y="4487621"/>
            <a:ext cx="452408" cy="335597"/>
            <a:chOff x="2678275" y="2090100"/>
            <a:chExt cx="481900" cy="357475"/>
          </a:xfrm>
        </p:grpSpPr>
        <p:sp>
          <p:nvSpPr>
            <p:cNvPr id="306" name="Google Shape;306;p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7" name="Google Shape;307;p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8" name="Google Shape;308;p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9" name="Google Shape;309;p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0" name="Google Shape;310;p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11" name="Google Shape;311;p9"/>
          <p:cNvGrpSpPr/>
          <p:nvPr/>
        </p:nvGrpSpPr>
        <p:grpSpPr>
          <a:xfrm>
            <a:off x="3412097" y="4503885"/>
            <a:ext cx="292460" cy="303068"/>
            <a:chOff x="3357325" y="2093500"/>
            <a:chExt cx="311525" cy="322825"/>
          </a:xfrm>
        </p:grpSpPr>
        <p:sp>
          <p:nvSpPr>
            <p:cNvPr id="312" name="Google Shape;312;p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3" name="Google Shape;313;p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4" name="Google Shape;314;p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15" name="Google Shape;315;p9"/>
          <p:cNvSpPr/>
          <p:nvPr/>
        </p:nvSpPr>
        <p:spPr>
          <a:xfrm>
            <a:off x="3885794" y="4444783"/>
            <a:ext cx="444897" cy="421099"/>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316" name="Google Shape;316;p9"/>
          <p:cNvGrpSpPr/>
          <p:nvPr/>
        </p:nvGrpSpPr>
        <p:grpSpPr>
          <a:xfrm>
            <a:off x="4471016" y="4429251"/>
            <a:ext cx="389437" cy="452337"/>
            <a:chOff x="4492800" y="2027925"/>
            <a:chExt cx="414825" cy="481825"/>
          </a:xfrm>
        </p:grpSpPr>
        <p:sp>
          <p:nvSpPr>
            <p:cNvPr id="317" name="Google Shape;317;p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8" name="Google Shape;318;p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19" name="Google Shape;319;p9"/>
          <p:cNvGrpSpPr/>
          <p:nvPr/>
        </p:nvGrpSpPr>
        <p:grpSpPr>
          <a:xfrm>
            <a:off x="5003139" y="4429239"/>
            <a:ext cx="452267" cy="452361"/>
            <a:chOff x="5049725" y="2027900"/>
            <a:chExt cx="481750" cy="481850"/>
          </a:xfrm>
        </p:grpSpPr>
        <p:sp>
          <p:nvSpPr>
            <p:cNvPr id="320" name="Google Shape;320;p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1" name="Google Shape;321;p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2" name="Google Shape;322;p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3" name="Google Shape;323;p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4" name="Google Shape;324;p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5" name="Google Shape;325;p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6" name="Google Shape;326;p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7" name="Google Shape;327;p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28" name="Google Shape;328;p9"/>
          <p:cNvGrpSpPr/>
          <p:nvPr/>
        </p:nvGrpSpPr>
        <p:grpSpPr>
          <a:xfrm>
            <a:off x="5634600" y="4429356"/>
            <a:ext cx="293187" cy="452127"/>
            <a:chOff x="5726350" y="2028150"/>
            <a:chExt cx="312300" cy="481600"/>
          </a:xfrm>
        </p:grpSpPr>
        <p:sp>
          <p:nvSpPr>
            <p:cNvPr id="329" name="Google Shape;329;p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0" name="Google Shape;330;p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1" name="Google Shape;331;p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32" name="Google Shape;332;p9"/>
          <p:cNvGrpSpPr/>
          <p:nvPr/>
        </p:nvGrpSpPr>
        <p:grpSpPr>
          <a:xfrm>
            <a:off x="6114856" y="4433499"/>
            <a:ext cx="443841" cy="443841"/>
            <a:chOff x="6239925" y="2032450"/>
            <a:chExt cx="472775" cy="472775"/>
          </a:xfrm>
        </p:grpSpPr>
        <p:sp>
          <p:nvSpPr>
            <p:cNvPr id="333" name="Google Shape;333;p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4" name="Google Shape;334;p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35" name="Google Shape;335;p9"/>
          <p:cNvGrpSpPr/>
          <p:nvPr/>
        </p:nvGrpSpPr>
        <p:grpSpPr>
          <a:xfrm>
            <a:off x="6713645" y="2862955"/>
            <a:ext cx="446188" cy="247233"/>
            <a:chOff x="903075" y="2730000"/>
            <a:chExt cx="475275" cy="263350"/>
          </a:xfrm>
        </p:grpSpPr>
        <p:sp>
          <p:nvSpPr>
            <p:cNvPr id="336" name="Google Shape;336;p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7" name="Google Shape;337;p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8" name="Google Shape;338;p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39" name="Google Shape;339;p9"/>
          <p:cNvGrpSpPr/>
          <p:nvPr/>
        </p:nvGrpSpPr>
        <p:grpSpPr>
          <a:xfrm>
            <a:off x="1652833" y="4429251"/>
            <a:ext cx="452337" cy="452337"/>
            <a:chOff x="1492675" y="2027925"/>
            <a:chExt cx="481825" cy="481825"/>
          </a:xfrm>
        </p:grpSpPr>
        <p:sp>
          <p:nvSpPr>
            <p:cNvPr id="340" name="Google Shape;340;p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1" name="Google Shape;341;p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2" name="Google Shape;342;p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3" name="Google Shape;343;p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4" name="Google Shape;344;p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45" name="Google Shape;345;p9"/>
          <p:cNvGrpSpPr/>
          <p:nvPr/>
        </p:nvGrpSpPr>
        <p:grpSpPr>
          <a:xfrm>
            <a:off x="7288001" y="2760403"/>
            <a:ext cx="452337" cy="452337"/>
            <a:chOff x="1492675" y="2620775"/>
            <a:chExt cx="481825" cy="481825"/>
          </a:xfrm>
        </p:grpSpPr>
        <p:sp>
          <p:nvSpPr>
            <p:cNvPr id="346" name="Google Shape;346;p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7" name="Google Shape;347;p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48" name="Google Shape;348;p9"/>
          <p:cNvSpPr/>
          <p:nvPr/>
        </p:nvSpPr>
        <p:spPr>
          <a:xfrm>
            <a:off x="7821264" y="2760291"/>
            <a:ext cx="470011" cy="452337"/>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349" name="Google Shape;349;p9"/>
          <p:cNvGrpSpPr/>
          <p:nvPr/>
        </p:nvGrpSpPr>
        <p:grpSpPr>
          <a:xfrm>
            <a:off x="8386339" y="2781713"/>
            <a:ext cx="444780" cy="409716"/>
            <a:chOff x="2682350" y="2643425"/>
            <a:chExt cx="473775" cy="436425"/>
          </a:xfrm>
        </p:grpSpPr>
        <p:sp>
          <p:nvSpPr>
            <p:cNvPr id="350" name="Google Shape;350;p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1" name="Google Shape;351;p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2" name="Google Shape;352;p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3" name="Google Shape;353;p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4" name="Google Shape;354;p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5" name="Google Shape;355;p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6" name="Google Shape;356;p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57" name="Google Shape;357;p9"/>
          <p:cNvGrpSpPr/>
          <p:nvPr/>
        </p:nvGrpSpPr>
        <p:grpSpPr>
          <a:xfrm>
            <a:off x="9006992" y="2760403"/>
            <a:ext cx="318041" cy="452337"/>
            <a:chOff x="3342725" y="2620775"/>
            <a:chExt cx="338775" cy="481825"/>
          </a:xfrm>
        </p:grpSpPr>
        <p:sp>
          <p:nvSpPr>
            <p:cNvPr id="358" name="Google Shape;358;p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9" name="Google Shape;359;p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0" name="Google Shape;360;p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61" name="Google Shape;361;p9"/>
          <p:cNvGrpSpPr/>
          <p:nvPr/>
        </p:nvGrpSpPr>
        <p:grpSpPr>
          <a:xfrm>
            <a:off x="9531992" y="2760403"/>
            <a:ext cx="371061" cy="452337"/>
            <a:chOff x="3907325" y="2620775"/>
            <a:chExt cx="395250" cy="481825"/>
          </a:xfrm>
        </p:grpSpPr>
        <p:sp>
          <p:nvSpPr>
            <p:cNvPr id="362" name="Google Shape;362;p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3" name="Google Shape;363;p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4" name="Google Shape;364;p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5" name="Google Shape;365;p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66" name="Google Shape;366;p9"/>
          <p:cNvGrpSpPr/>
          <p:nvPr/>
        </p:nvGrpSpPr>
        <p:grpSpPr>
          <a:xfrm>
            <a:off x="10056242" y="2774542"/>
            <a:ext cx="452337" cy="424056"/>
            <a:chOff x="4456875" y="2635825"/>
            <a:chExt cx="481825" cy="451700"/>
          </a:xfrm>
        </p:grpSpPr>
        <p:sp>
          <p:nvSpPr>
            <p:cNvPr id="367" name="Google Shape;367;p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8" name="Google Shape;368;p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9" name="Google Shape;369;p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0" name="Google Shape;370;p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1" name="Google Shape;371;p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2" name="Google Shape;372;p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73" name="Google Shape;373;p9"/>
          <p:cNvGrpSpPr/>
          <p:nvPr/>
        </p:nvGrpSpPr>
        <p:grpSpPr>
          <a:xfrm>
            <a:off x="10622808" y="2774542"/>
            <a:ext cx="452337" cy="424056"/>
            <a:chOff x="5049725" y="2635825"/>
            <a:chExt cx="481825" cy="451700"/>
          </a:xfrm>
        </p:grpSpPr>
        <p:sp>
          <p:nvSpPr>
            <p:cNvPr id="374" name="Google Shape;374;p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5" name="Google Shape;375;p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6" name="Google Shape;376;p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77" name="Google Shape;377;p9"/>
          <p:cNvGrpSpPr/>
          <p:nvPr/>
        </p:nvGrpSpPr>
        <p:grpSpPr>
          <a:xfrm>
            <a:off x="2948634" y="4980489"/>
            <a:ext cx="451421" cy="451164"/>
            <a:chOff x="5643000" y="2621375"/>
            <a:chExt cx="480850" cy="480575"/>
          </a:xfrm>
        </p:grpSpPr>
        <p:sp>
          <p:nvSpPr>
            <p:cNvPr id="378" name="Google Shape;378;p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9" name="Google Shape;379;p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0" name="Google Shape;380;p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1" name="Google Shape;381;p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2" name="Google Shape;382;p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3" name="Google Shape;383;p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4" name="Google Shape;384;p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85" name="Google Shape;385;p9"/>
          <p:cNvGrpSpPr/>
          <p:nvPr/>
        </p:nvGrpSpPr>
        <p:grpSpPr>
          <a:xfrm>
            <a:off x="5376927" y="4979903"/>
            <a:ext cx="452479" cy="452337"/>
            <a:chOff x="6235250" y="2620775"/>
            <a:chExt cx="481975" cy="481825"/>
          </a:xfrm>
        </p:grpSpPr>
        <p:sp>
          <p:nvSpPr>
            <p:cNvPr id="386" name="Google Shape;386;p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7" name="Google Shape;387;p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8" name="Google Shape;388;p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9" name="Google Shape;389;p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0" name="Google Shape;390;p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91" name="Google Shape;391;p9"/>
          <p:cNvSpPr/>
          <p:nvPr/>
        </p:nvSpPr>
        <p:spPr>
          <a:xfrm>
            <a:off x="6706681" y="3338422"/>
            <a:ext cx="460036" cy="42706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392" name="Google Shape;392;p9"/>
          <p:cNvGrpSpPr/>
          <p:nvPr/>
        </p:nvGrpSpPr>
        <p:grpSpPr>
          <a:xfrm>
            <a:off x="7286772" y="3325921"/>
            <a:ext cx="454801" cy="452337"/>
            <a:chOff x="1535000" y="3223325"/>
            <a:chExt cx="484450" cy="481825"/>
          </a:xfrm>
        </p:grpSpPr>
        <p:sp>
          <p:nvSpPr>
            <p:cNvPr id="393" name="Google Shape;393;p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4" name="Google Shape;394;p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5" name="Google Shape;395;p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96" name="Google Shape;396;p9"/>
          <p:cNvGrpSpPr/>
          <p:nvPr/>
        </p:nvGrpSpPr>
        <p:grpSpPr>
          <a:xfrm>
            <a:off x="7830194" y="3372989"/>
            <a:ext cx="452337" cy="358199"/>
            <a:chOff x="2085525" y="3263750"/>
            <a:chExt cx="481825" cy="381550"/>
          </a:xfrm>
        </p:grpSpPr>
        <p:sp>
          <p:nvSpPr>
            <p:cNvPr id="397" name="Google Shape;397;p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8" name="Google Shape;398;p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99" name="Google Shape;399;p9"/>
          <p:cNvSpPr/>
          <p:nvPr/>
        </p:nvSpPr>
        <p:spPr>
          <a:xfrm>
            <a:off x="8382441" y="3415752"/>
            <a:ext cx="452337" cy="272393"/>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400" name="Google Shape;400;p9"/>
          <p:cNvGrpSpPr/>
          <p:nvPr/>
        </p:nvGrpSpPr>
        <p:grpSpPr>
          <a:xfrm>
            <a:off x="8939210" y="3325909"/>
            <a:ext cx="453605" cy="452361"/>
            <a:chOff x="3270450" y="3213625"/>
            <a:chExt cx="483175" cy="481850"/>
          </a:xfrm>
        </p:grpSpPr>
        <p:sp>
          <p:nvSpPr>
            <p:cNvPr id="401" name="Google Shape;401;p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2" name="Google Shape;402;p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03" name="Google Shape;403;p9"/>
          <p:cNvGrpSpPr/>
          <p:nvPr/>
        </p:nvGrpSpPr>
        <p:grpSpPr>
          <a:xfrm>
            <a:off x="9604902" y="3325921"/>
            <a:ext cx="225241" cy="452337"/>
            <a:chOff x="3984950" y="3213600"/>
            <a:chExt cx="239925" cy="481825"/>
          </a:xfrm>
        </p:grpSpPr>
        <p:sp>
          <p:nvSpPr>
            <p:cNvPr id="404" name="Google Shape;404;p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5" name="Google Shape;405;p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406" name="Google Shape;406;p9"/>
          <p:cNvSpPr/>
          <p:nvPr/>
        </p:nvSpPr>
        <p:spPr>
          <a:xfrm>
            <a:off x="10056005" y="3325784"/>
            <a:ext cx="452408" cy="452337"/>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7" name="Google Shape;407;p9"/>
          <p:cNvSpPr/>
          <p:nvPr/>
        </p:nvSpPr>
        <p:spPr>
          <a:xfrm>
            <a:off x="10622580" y="3352257"/>
            <a:ext cx="452337" cy="399389"/>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408" name="Google Shape;408;p9"/>
          <p:cNvGrpSpPr/>
          <p:nvPr/>
        </p:nvGrpSpPr>
        <p:grpSpPr>
          <a:xfrm>
            <a:off x="2314815" y="5019481"/>
            <a:ext cx="473624" cy="373173"/>
            <a:chOff x="5629975" y="3255775"/>
            <a:chExt cx="504500" cy="397500"/>
          </a:xfrm>
        </p:grpSpPr>
        <p:sp>
          <p:nvSpPr>
            <p:cNvPr id="409" name="Google Shape;409;p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0" name="Google Shape;410;p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1" name="Google Shape;411;p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2" name="Google Shape;412;p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3" name="Google Shape;413;p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14" name="Google Shape;414;p9"/>
          <p:cNvGrpSpPr/>
          <p:nvPr/>
        </p:nvGrpSpPr>
        <p:grpSpPr>
          <a:xfrm>
            <a:off x="4763059" y="5019622"/>
            <a:ext cx="453675" cy="372892"/>
            <a:chOff x="6234950" y="3255925"/>
            <a:chExt cx="483250" cy="397200"/>
          </a:xfrm>
        </p:grpSpPr>
        <p:sp>
          <p:nvSpPr>
            <p:cNvPr id="415" name="Google Shape;415;p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6" name="Google Shape;416;p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7" name="Google Shape;417;p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8" name="Google Shape;418;p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9" name="Google Shape;419;p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0" name="Google Shape;420;p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21" name="Google Shape;421;p9"/>
          <p:cNvGrpSpPr/>
          <p:nvPr/>
        </p:nvGrpSpPr>
        <p:grpSpPr>
          <a:xfrm>
            <a:off x="6724709" y="3878792"/>
            <a:ext cx="424056" cy="452337"/>
            <a:chOff x="914900" y="3806450"/>
            <a:chExt cx="451700" cy="481825"/>
          </a:xfrm>
        </p:grpSpPr>
        <p:sp>
          <p:nvSpPr>
            <p:cNvPr id="422" name="Google Shape;422;p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3" name="Google Shape;423;p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4" name="Google Shape;424;p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5" name="Google Shape;425;p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6" name="Google Shape;426;p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27" name="Google Shape;427;p9"/>
          <p:cNvGrpSpPr/>
          <p:nvPr/>
        </p:nvGrpSpPr>
        <p:grpSpPr>
          <a:xfrm>
            <a:off x="7283273" y="3878545"/>
            <a:ext cx="461796" cy="452831"/>
            <a:chOff x="1490050" y="3805975"/>
            <a:chExt cx="491900" cy="482350"/>
          </a:xfrm>
        </p:grpSpPr>
        <p:sp>
          <p:nvSpPr>
            <p:cNvPr id="428" name="Google Shape;428;p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9" name="Google Shape;429;p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0" name="Google Shape;430;p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1" name="Google Shape;431;p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32" name="Google Shape;432;p9"/>
          <p:cNvGrpSpPr/>
          <p:nvPr/>
        </p:nvGrpSpPr>
        <p:grpSpPr>
          <a:xfrm>
            <a:off x="7848430" y="3878792"/>
            <a:ext cx="415865" cy="452337"/>
            <a:chOff x="2104275" y="3806450"/>
            <a:chExt cx="442975" cy="481825"/>
          </a:xfrm>
        </p:grpSpPr>
        <p:sp>
          <p:nvSpPr>
            <p:cNvPr id="433" name="Google Shape;433;p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4" name="Google Shape;434;p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35" name="Google Shape;435;p9"/>
          <p:cNvGrpSpPr/>
          <p:nvPr/>
        </p:nvGrpSpPr>
        <p:grpSpPr>
          <a:xfrm>
            <a:off x="8413119" y="3878792"/>
            <a:ext cx="391221" cy="452337"/>
            <a:chOff x="2710875" y="3806450"/>
            <a:chExt cx="416725" cy="481825"/>
          </a:xfrm>
        </p:grpSpPr>
        <p:sp>
          <p:nvSpPr>
            <p:cNvPr id="436" name="Google Shape;436;p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7" name="Google Shape;437;p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38" name="Google Shape;438;p9"/>
          <p:cNvGrpSpPr/>
          <p:nvPr/>
        </p:nvGrpSpPr>
        <p:grpSpPr>
          <a:xfrm>
            <a:off x="8939845" y="3932714"/>
            <a:ext cx="452337" cy="344492"/>
            <a:chOff x="3271200" y="3863875"/>
            <a:chExt cx="481825" cy="366950"/>
          </a:xfrm>
        </p:grpSpPr>
        <p:sp>
          <p:nvSpPr>
            <p:cNvPr id="439" name="Google Shape;439;p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0" name="Google Shape;440;p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41" name="Google Shape;441;p9"/>
          <p:cNvGrpSpPr/>
          <p:nvPr/>
        </p:nvGrpSpPr>
        <p:grpSpPr>
          <a:xfrm>
            <a:off x="9520503" y="3879097"/>
            <a:ext cx="394037" cy="451727"/>
            <a:chOff x="3895050" y="3806775"/>
            <a:chExt cx="419725" cy="481175"/>
          </a:xfrm>
        </p:grpSpPr>
        <p:sp>
          <p:nvSpPr>
            <p:cNvPr id="442" name="Google Shape;442;p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3" name="Google Shape;443;p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44" name="Google Shape;444;p9"/>
          <p:cNvGrpSpPr/>
          <p:nvPr/>
        </p:nvGrpSpPr>
        <p:grpSpPr>
          <a:xfrm>
            <a:off x="10058212" y="3878804"/>
            <a:ext cx="448395" cy="452313"/>
            <a:chOff x="4464775" y="3806475"/>
            <a:chExt cx="477625" cy="481800"/>
          </a:xfrm>
        </p:grpSpPr>
        <p:sp>
          <p:nvSpPr>
            <p:cNvPr id="445" name="Google Shape;445;p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6" name="Google Shape;446;p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7" name="Google Shape;447;p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8" name="Google Shape;448;p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9" name="Google Shape;449;p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0" name="Google Shape;450;p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51" name="Google Shape;451;p9"/>
          <p:cNvGrpSpPr/>
          <p:nvPr/>
        </p:nvGrpSpPr>
        <p:grpSpPr>
          <a:xfrm>
            <a:off x="10622808" y="3878792"/>
            <a:ext cx="452337" cy="452337"/>
            <a:chOff x="5049725" y="3806450"/>
            <a:chExt cx="481825" cy="481825"/>
          </a:xfrm>
        </p:grpSpPr>
        <p:sp>
          <p:nvSpPr>
            <p:cNvPr id="452" name="Google Shape;452;p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3" name="Google Shape;453;p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4" name="Google Shape;454;p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55" name="Google Shape;455;p9"/>
          <p:cNvGrpSpPr/>
          <p:nvPr/>
        </p:nvGrpSpPr>
        <p:grpSpPr>
          <a:xfrm>
            <a:off x="1702286" y="4979896"/>
            <a:ext cx="452337" cy="452337"/>
            <a:chOff x="5651375" y="3806450"/>
            <a:chExt cx="481825" cy="481825"/>
          </a:xfrm>
        </p:grpSpPr>
        <p:sp>
          <p:nvSpPr>
            <p:cNvPr id="456" name="Google Shape;456;p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7" name="Google Shape;457;p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8" name="Google Shape;458;p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9" name="Google Shape;459;p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60" name="Google Shape;460;p9"/>
          <p:cNvGrpSpPr/>
          <p:nvPr/>
        </p:nvGrpSpPr>
        <p:grpSpPr>
          <a:xfrm>
            <a:off x="4204862" y="4982548"/>
            <a:ext cx="398004" cy="447033"/>
            <a:chOff x="6264300" y="3809300"/>
            <a:chExt cx="423950" cy="476175"/>
          </a:xfrm>
        </p:grpSpPr>
        <p:sp>
          <p:nvSpPr>
            <p:cNvPr id="461" name="Google Shape;461;p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2" name="Google Shape;462;p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3" name="Google Shape;463;p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64" name="Google Shape;464;p9"/>
          <p:cNvGrpSpPr/>
          <p:nvPr/>
        </p:nvGrpSpPr>
        <p:grpSpPr>
          <a:xfrm>
            <a:off x="6709690" y="4429340"/>
            <a:ext cx="454097" cy="452361"/>
            <a:chOff x="898875" y="4399275"/>
            <a:chExt cx="483700" cy="481850"/>
          </a:xfrm>
        </p:grpSpPr>
        <p:sp>
          <p:nvSpPr>
            <p:cNvPr id="465" name="Google Shape;465;p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6" name="Google Shape;466;p9"/>
            <p:cNvSpPr/>
            <p:nvPr/>
          </p:nvSpPr>
          <p:spPr>
            <a:xfrm>
              <a:off x="1138025" y="4763350"/>
              <a:ext cx="25" cy="25"/>
            </a:xfrm>
            <a:custGeom>
              <a:rect b="b" l="l" r="r" t="t"/>
              <a:pathLst>
                <a:path extrusionOk="0" h="1" w="1">
                  <a:moveTo>
                    <a:pt x="1" y="0"/>
                  </a:move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7" name="Google Shape;467;p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8" name="Google Shape;468;p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9" name="Google Shape;469;p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0" name="Google Shape;470;p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1" name="Google Shape;471;p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2" name="Google Shape;472;p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73" name="Google Shape;473;p9"/>
          <p:cNvGrpSpPr/>
          <p:nvPr/>
        </p:nvGrpSpPr>
        <p:grpSpPr>
          <a:xfrm>
            <a:off x="7288001" y="4449676"/>
            <a:ext cx="452337" cy="411687"/>
            <a:chOff x="1492675" y="4420975"/>
            <a:chExt cx="481825" cy="438525"/>
          </a:xfrm>
        </p:grpSpPr>
        <p:sp>
          <p:nvSpPr>
            <p:cNvPr id="474" name="Google Shape;474;p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5" name="Google Shape;475;p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6" name="Google Shape;476;p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7" name="Google Shape;477;p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8" name="Google Shape;478;p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79" name="Google Shape;479;p9"/>
          <p:cNvGrpSpPr/>
          <p:nvPr/>
        </p:nvGrpSpPr>
        <p:grpSpPr>
          <a:xfrm>
            <a:off x="7827976" y="4430243"/>
            <a:ext cx="456773" cy="450553"/>
            <a:chOff x="2084100" y="4400250"/>
            <a:chExt cx="486550" cy="479925"/>
          </a:xfrm>
        </p:grpSpPr>
        <p:sp>
          <p:nvSpPr>
            <p:cNvPr id="480" name="Google Shape;480;p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1" name="Google Shape;481;p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2" name="Google Shape;482;p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3" name="Google Shape;483;p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4" name="Google Shape;484;p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5" name="Google Shape;485;p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86" name="Google Shape;486;p9"/>
          <p:cNvGrpSpPr/>
          <p:nvPr/>
        </p:nvGrpSpPr>
        <p:grpSpPr>
          <a:xfrm>
            <a:off x="8409950" y="4429374"/>
            <a:ext cx="397559" cy="452291"/>
            <a:chOff x="2707950" y="4399325"/>
            <a:chExt cx="423475" cy="481775"/>
          </a:xfrm>
        </p:grpSpPr>
        <p:sp>
          <p:nvSpPr>
            <p:cNvPr id="487" name="Google Shape;487;p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8" name="Google Shape;488;p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9" name="Google Shape;489;p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0" name="Google Shape;490;p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1" name="Google Shape;491;p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2" name="Google Shape;492;p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3" name="Google Shape;493;p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4" name="Google Shape;494;p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5" name="Google Shape;495;p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6" name="Google Shape;496;p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7" name="Google Shape;497;p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8" name="Google Shape;498;p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99" name="Google Shape;499;p9"/>
          <p:cNvGrpSpPr/>
          <p:nvPr/>
        </p:nvGrpSpPr>
        <p:grpSpPr>
          <a:xfrm>
            <a:off x="8982642" y="4429340"/>
            <a:ext cx="366743" cy="452361"/>
            <a:chOff x="3330525" y="4399275"/>
            <a:chExt cx="390650" cy="481850"/>
          </a:xfrm>
        </p:grpSpPr>
        <p:sp>
          <p:nvSpPr>
            <p:cNvPr id="500" name="Google Shape;500;p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1" name="Google Shape;501;p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2" name="Google Shape;502;p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3" name="Google Shape;503;p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4" name="Google Shape;504;p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5" name="Google Shape;505;p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6" name="Google Shape;506;p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07" name="Google Shape;507;p9"/>
          <p:cNvGrpSpPr/>
          <p:nvPr/>
        </p:nvGrpSpPr>
        <p:grpSpPr>
          <a:xfrm>
            <a:off x="9548681" y="4429352"/>
            <a:ext cx="337687" cy="452337"/>
            <a:chOff x="3938800" y="4399275"/>
            <a:chExt cx="359700" cy="481825"/>
          </a:xfrm>
        </p:grpSpPr>
        <p:sp>
          <p:nvSpPr>
            <p:cNvPr id="508" name="Google Shape;508;p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9" name="Google Shape;509;p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0" name="Google Shape;510;p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1" name="Google Shape;511;p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2" name="Google Shape;512;p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13" name="Google Shape;513;p9"/>
          <p:cNvGrpSpPr/>
          <p:nvPr/>
        </p:nvGrpSpPr>
        <p:grpSpPr>
          <a:xfrm>
            <a:off x="10176385" y="4429352"/>
            <a:ext cx="212052" cy="452337"/>
            <a:chOff x="4584850" y="4399275"/>
            <a:chExt cx="225875" cy="481825"/>
          </a:xfrm>
        </p:grpSpPr>
        <p:sp>
          <p:nvSpPr>
            <p:cNvPr id="514" name="Google Shape;514;p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5" name="Google Shape;515;p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516" name="Google Shape;516;p9"/>
          <p:cNvSpPr/>
          <p:nvPr/>
        </p:nvSpPr>
        <p:spPr>
          <a:xfrm>
            <a:off x="10600566" y="4429258"/>
            <a:ext cx="496367" cy="452149"/>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517" name="Google Shape;517;p9"/>
          <p:cNvGrpSpPr/>
          <p:nvPr/>
        </p:nvGrpSpPr>
        <p:grpSpPr>
          <a:xfrm>
            <a:off x="1089756" y="4979892"/>
            <a:ext cx="452337" cy="452337"/>
            <a:chOff x="5642550" y="4399275"/>
            <a:chExt cx="481825" cy="481825"/>
          </a:xfrm>
        </p:grpSpPr>
        <p:sp>
          <p:nvSpPr>
            <p:cNvPr id="518" name="Google Shape;518;p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9" name="Google Shape;519;p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20" name="Google Shape;520;p9"/>
          <p:cNvGrpSpPr/>
          <p:nvPr/>
        </p:nvGrpSpPr>
        <p:grpSpPr>
          <a:xfrm>
            <a:off x="3560248" y="4995769"/>
            <a:ext cx="484421" cy="420583"/>
            <a:chOff x="6218300" y="4416175"/>
            <a:chExt cx="516000" cy="448000"/>
          </a:xfrm>
        </p:grpSpPr>
        <p:sp>
          <p:nvSpPr>
            <p:cNvPr id="521" name="Google Shape;521;p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2" name="Google Shape;522;p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3" name="Google Shape;523;p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24" name="Google Shape;524;p9"/>
          <p:cNvGrpSpPr/>
          <p:nvPr/>
        </p:nvGrpSpPr>
        <p:grpSpPr>
          <a:xfrm>
            <a:off x="7827189" y="4979888"/>
            <a:ext cx="452337" cy="452337"/>
            <a:chOff x="899850" y="4992125"/>
            <a:chExt cx="481825" cy="481825"/>
          </a:xfrm>
        </p:grpSpPr>
        <p:sp>
          <p:nvSpPr>
            <p:cNvPr id="525" name="Google Shape;525;p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6" name="Google Shape;526;p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7" name="Google Shape;527;p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28" name="Google Shape;528;p9"/>
          <p:cNvGrpSpPr/>
          <p:nvPr/>
        </p:nvGrpSpPr>
        <p:grpSpPr>
          <a:xfrm>
            <a:off x="7214658" y="4979888"/>
            <a:ext cx="452337" cy="452337"/>
            <a:chOff x="1492675" y="4992125"/>
            <a:chExt cx="481825" cy="481825"/>
          </a:xfrm>
        </p:grpSpPr>
        <p:sp>
          <p:nvSpPr>
            <p:cNvPr id="529" name="Google Shape;529;p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0" name="Google Shape;530;p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31" name="Google Shape;531;p9"/>
          <p:cNvGrpSpPr/>
          <p:nvPr/>
        </p:nvGrpSpPr>
        <p:grpSpPr>
          <a:xfrm>
            <a:off x="6602128" y="4979888"/>
            <a:ext cx="452337" cy="452337"/>
            <a:chOff x="2085525" y="4992125"/>
            <a:chExt cx="481825" cy="481825"/>
          </a:xfrm>
        </p:grpSpPr>
        <p:sp>
          <p:nvSpPr>
            <p:cNvPr id="532" name="Google Shape;532;p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3" name="Google Shape;533;p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34" name="Google Shape;534;p9"/>
          <p:cNvGrpSpPr/>
          <p:nvPr/>
        </p:nvGrpSpPr>
        <p:grpSpPr>
          <a:xfrm>
            <a:off x="9052460" y="4979888"/>
            <a:ext cx="452337" cy="452337"/>
            <a:chOff x="2678350" y="4992125"/>
            <a:chExt cx="481825" cy="481825"/>
          </a:xfrm>
        </p:grpSpPr>
        <p:sp>
          <p:nvSpPr>
            <p:cNvPr id="535" name="Google Shape;535;p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6" name="Google Shape;536;p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7" name="Google Shape;537;p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38" name="Google Shape;538;p9"/>
          <p:cNvGrpSpPr/>
          <p:nvPr/>
        </p:nvGrpSpPr>
        <p:grpSpPr>
          <a:xfrm>
            <a:off x="5989598" y="4979888"/>
            <a:ext cx="452337" cy="452337"/>
            <a:chOff x="3271200" y="4992125"/>
            <a:chExt cx="481825" cy="481825"/>
          </a:xfrm>
        </p:grpSpPr>
        <p:sp>
          <p:nvSpPr>
            <p:cNvPr id="539" name="Google Shape;539;p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0" name="Google Shape;540;p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1" name="Google Shape;541;p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42" name="Google Shape;542;p9"/>
          <p:cNvGrpSpPr/>
          <p:nvPr/>
        </p:nvGrpSpPr>
        <p:grpSpPr>
          <a:xfrm>
            <a:off x="8439718" y="4981249"/>
            <a:ext cx="452548" cy="449615"/>
            <a:chOff x="5049575" y="4993600"/>
            <a:chExt cx="482050" cy="478925"/>
          </a:xfrm>
        </p:grpSpPr>
        <p:sp>
          <p:nvSpPr>
            <p:cNvPr id="543" name="Google Shape;543;p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4" name="Google Shape;544;p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5" name="Google Shape;545;p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6" name="Google Shape;546;p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47" name="Google Shape;547;p9"/>
          <p:cNvGrpSpPr/>
          <p:nvPr/>
        </p:nvGrpSpPr>
        <p:grpSpPr>
          <a:xfrm>
            <a:off x="9664989" y="5011331"/>
            <a:ext cx="260400" cy="458363"/>
            <a:chOff x="3999225" y="4364775"/>
            <a:chExt cx="195300" cy="343772"/>
          </a:xfrm>
        </p:grpSpPr>
        <p:grpSp>
          <p:nvGrpSpPr>
            <p:cNvPr id="548" name="Google Shape;548;p9"/>
            <p:cNvGrpSpPr/>
            <p:nvPr/>
          </p:nvGrpSpPr>
          <p:grpSpPr>
            <a:xfrm>
              <a:off x="4048568" y="4562577"/>
              <a:ext cx="97317" cy="145970"/>
              <a:chOff x="1529575" y="2222650"/>
              <a:chExt cx="203125" cy="304675"/>
            </a:xfrm>
          </p:grpSpPr>
          <p:sp>
            <p:nvSpPr>
              <p:cNvPr id="549" name="Google Shape;549;p9"/>
              <p:cNvSpPr/>
              <p:nvPr/>
            </p:nvSpPr>
            <p:spPr>
              <a:xfrm>
                <a:off x="1631125" y="2222650"/>
                <a:ext cx="25" cy="304675"/>
              </a:xfrm>
              <a:custGeom>
                <a:rect b="b" l="l" r="r" t="t"/>
                <a:pathLst>
                  <a:path extrusionOk="0" fill="none" h="12187" w="1">
                    <a:moveTo>
                      <a:pt x="1" y="1"/>
                    </a:moveTo>
                    <a:lnTo>
                      <a:pt x="1" y="12187"/>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0" name="Google Shape;550;p9"/>
              <p:cNvSpPr/>
              <p:nvPr/>
            </p:nvSpPr>
            <p:spPr>
              <a:xfrm>
                <a:off x="1529575" y="2425750"/>
                <a:ext cx="203125" cy="25"/>
              </a:xfrm>
              <a:custGeom>
                <a:rect b="b" l="l" r="r" t="t"/>
                <a:pathLst>
                  <a:path extrusionOk="0" fill="none" h="1" w="8125">
                    <a:moveTo>
                      <a:pt x="1" y="1"/>
                    </a:moveTo>
                    <a:lnTo>
                      <a:pt x="8125" y="1"/>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51" name="Google Shape;551;p9"/>
            <p:cNvGrpSpPr/>
            <p:nvPr/>
          </p:nvGrpSpPr>
          <p:grpSpPr>
            <a:xfrm>
              <a:off x="3999225" y="4364775"/>
              <a:ext cx="195300" cy="195300"/>
              <a:chOff x="3999225" y="4364775"/>
              <a:chExt cx="195300" cy="195300"/>
            </a:xfrm>
          </p:grpSpPr>
          <p:sp>
            <p:nvSpPr>
              <p:cNvPr id="552" name="Google Shape;552;p9"/>
              <p:cNvSpPr/>
              <p:nvPr/>
            </p:nvSpPr>
            <p:spPr>
              <a:xfrm>
                <a:off x="3999225" y="4364775"/>
                <a:ext cx="195300" cy="195300"/>
              </a:xfrm>
              <a:prstGeom prst="ellipse">
                <a:avLst/>
              </a:prstGeom>
              <a:solidFill>
                <a:srgbClr val="510094"/>
              </a:solidFill>
              <a:ln cap="flat" cmpd="sng" w="9525">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3" name="Google Shape;553;p9"/>
              <p:cNvSpPr/>
              <p:nvPr/>
            </p:nvSpPr>
            <p:spPr>
              <a:xfrm>
                <a:off x="4029725" y="4395250"/>
                <a:ext cx="134400" cy="134400"/>
              </a:xfrm>
              <a:prstGeom prst="ellipse">
                <a:avLst/>
              </a:prstGeom>
              <a:solidFill>
                <a:srgbClr val="510094"/>
              </a:solidFill>
              <a:ln cap="flat"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554" name="Google Shape;554;p9"/>
          <p:cNvGrpSpPr/>
          <p:nvPr/>
        </p:nvGrpSpPr>
        <p:grpSpPr>
          <a:xfrm>
            <a:off x="10085581" y="5033001"/>
            <a:ext cx="369450" cy="346148"/>
            <a:chOff x="4335888" y="4398114"/>
            <a:chExt cx="277087" cy="259611"/>
          </a:xfrm>
        </p:grpSpPr>
        <p:grpSp>
          <p:nvGrpSpPr>
            <p:cNvPr id="555" name="Google Shape;555;p9"/>
            <p:cNvGrpSpPr/>
            <p:nvPr/>
          </p:nvGrpSpPr>
          <p:grpSpPr>
            <a:xfrm>
              <a:off x="4335888" y="4462425"/>
              <a:ext cx="195300" cy="195300"/>
              <a:chOff x="4335888" y="4462425"/>
              <a:chExt cx="195300" cy="195300"/>
            </a:xfrm>
          </p:grpSpPr>
          <p:sp>
            <p:nvSpPr>
              <p:cNvPr id="556" name="Google Shape;556;p9"/>
              <p:cNvSpPr/>
              <p:nvPr/>
            </p:nvSpPr>
            <p:spPr>
              <a:xfrm>
                <a:off x="4335888" y="4462425"/>
                <a:ext cx="195300" cy="195300"/>
              </a:xfrm>
              <a:prstGeom prst="ellipse">
                <a:avLst/>
              </a:prstGeom>
              <a:solidFill>
                <a:srgbClr val="510094"/>
              </a:solidFill>
              <a:ln cap="flat" cmpd="sng" w="9525">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7" name="Google Shape;557;p9"/>
              <p:cNvSpPr/>
              <p:nvPr/>
            </p:nvSpPr>
            <p:spPr>
              <a:xfrm>
                <a:off x="4366388" y="4492900"/>
                <a:ext cx="134400" cy="134400"/>
              </a:xfrm>
              <a:prstGeom prst="ellipse">
                <a:avLst/>
              </a:prstGeom>
              <a:solidFill>
                <a:srgbClr val="510094"/>
              </a:solidFill>
              <a:ln cap="flat"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58" name="Google Shape;558;p9"/>
            <p:cNvGrpSpPr/>
            <p:nvPr/>
          </p:nvGrpSpPr>
          <p:grpSpPr>
            <a:xfrm>
              <a:off x="4509813" y="4398114"/>
              <a:ext cx="103162" cy="103198"/>
              <a:chOff x="2277975" y="2021700"/>
              <a:chExt cx="215325" cy="215400"/>
            </a:xfrm>
          </p:grpSpPr>
          <p:sp>
            <p:nvSpPr>
              <p:cNvPr id="559" name="Google Shape;559;p9"/>
              <p:cNvSpPr/>
              <p:nvPr/>
            </p:nvSpPr>
            <p:spPr>
              <a:xfrm>
                <a:off x="2277975" y="2026475"/>
                <a:ext cx="210650" cy="210625"/>
              </a:xfrm>
              <a:custGeom>
                <a:rect b="b" l="l" r="r" t="t"/>
                <a:pathLst>
                  <a:path extrusionOk="0" fill="none" h="8425" w="8426">
                    <a:moveTo>
                      <a:pt x="8425" y="0"/>
                    </a:moveTo>
                    <a:lnTo>
                      <a:pt x="1" y="8425"/>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0" name="Google Shape;560;p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561" name="Google Shape;561;p9"/>
          <p:cNvGrpSpPr/>
          <p:nvPr/>
        </p:nvGrpSpPr>
        <p:grpSpPr>
          <a:xfrm>
            <a:off x="10615226" y="5110315"/>
            <a:ext cx="523033" cy="260400"/>
            <a:chOff x="4752588" y="4440200"/>
            <a:chExt cx="392275" cy="195300"/>
          </a:xfrm>
        </p:grpSpPr>
        <p:grpSp>
          <p:nvGrpSpPr>
            <p:cNvPr id="562" name="Google Shape;562;p9"/>
            <p:cNvGrpSpPr/>
            <p:nvPr/>
          </p:nvGrpSpPr>
          <p:grpSpPr>
            <a:xfrm>
              <a:off x="4950384" y="4469728"/>
              <a:ext cx="194479" cy="136244"/>
              <a:chOff x="3163375" y="2175125"/>
              <a:chExt cx="405925" cy="284375"/>
            </a:xfrm>
          </p:grpSpPr>
          <p:sp>
            <p:nvSpPr>
              <p:cNvPr id="563" name="Google Shape;563;p9"/>
              <p:cNvSpPr/>
              <p:nvPr/>
            </p:nvSpPr>
            <p:spPr>
              <a:xfrm>
                <a:off x="3163375" y="2317300"/>
                <a:ext cx="389050" cy="25"/>
              </a:xfrm>
              <a:custGeom>
                <a:rect b="b" l="l" r="r" t="t"/>
                <a:pathLst>
                  <a:path extrusionOk="0" fill="none" h="1" w="15562">
                    <a:moveTo>
                      <a:pt x="15562" y="1"/>
                    </a:moveTo>
                    <a:lnTo>
                      <a:pt x="1" y="1"/>
                    </a:lnTo>
                  </a:path>
                </a:pathLst>
              </a:custGeom>
              <a:solidFill>
                <a:srgbClr val="510094"/>
              </a:solidFill>
              <a:ln cap="sq" cmpd="sng" w="19050">
                <a:solidFill>
                  <a:srgbClr val="510094"/>
                </a:solidFill>
                <a:prstDash val="solid"/>
                <a:miter lim="4060"/>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4" name="Google Shape;564;p9"/>
              <p:cNvSpPr/>
              <p:nvPr/>
            </p:nvSpPr>
            <p:spPr>
              <a:xfrm>
                <a:off x="3299975" y="2175125"/>
                <a:ext cx="25" cy="284375"/>
              </a:xfrm>
              <a:custGeom>
                <a:rect b="b" l="l" r="r" t="t"/>
                <a:pathLst>
                  <a:path extrusionOk="0" fill="none" h="11375" w="1">
                    <a:moveTo>
                      <a:pt x="0" y="1"/>
                    </a:moveTo>
                    <a:lnTo>
                      <a:pt x="0" y="11374"/>
                    </a:lnTo>
                  </a:path>
                </a:pathLst>
              </a:custGeom>
              <a:solidFill>
                <a:srgbClr val="510094"/>
              </a:solidFill>
              <a:ln cap="rnd" cmpd="sng" w="19050">
                <a:solidFill>
                  <a:srgbClr val="510094"/>
                </a:solidFill>
                <a:prstDash val="solid"/>
                <a:miter lim="4060"/>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5" name="Google Shape;565;p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66" name="Google Shape;566;p9"/>
            <p:cNvGrpSpPr/>
            <p:nvPr/>
          </p:nvGrpSpPr>
          <p:grpSpPr>
            <a:xfrm>
              <a:off x="4752588" y="4440200"/>
              <a:ext cx="195300" cy="195300"/>
              <a:chOff x="4335888" y="4462425"/>
              <a:chExt cx="195300" cy="195300"/>
            </a:xfrm>
          </p:grpSpPr>
          <p:sp>
            <p:nvSpPr>
              <p:cNvPr id="567" name="Google Shape;567;p9"/>
              <p:cNvSpPr/>
              <p:nvPr/>
            </p:nvSpPr>
            <p:spPr>
              <a:xfrm>
                <a:off x="4335888" y="4462425"/>
                <a:ext cx="195300" cy="195300"/>
              </a:xfrm>
              <a:prstGeom prst="ellipse">
                <a:avLst/>
              </a:prstGeom>
              <a:solidFill>
                <a:srgbClr val="510094"/>
              </a:solidFill>
              <a:ln cap="flat" cmpd="sng" w="9525">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8" name="Google Shape;568;p9"/>
              <p:cNvSpPr/>
              <p:nvPr/>
            </p:nvSpPr>
            <p:spPr>
              <a:xfrm>
                <a:off x="4366388" y="4492900"/>
                <a:ext cx="134400" cy="134400"/>
              </a:xfrm>
              <a:prstGeom prst="ellipse">
                <a:avLst/>
              </a:prstGeom>
              <a:solidFill>
                <a:srgbClr val="510094"/>
              </a:solidFill>
              <a:ln cap="flat"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g1e18bfc866e_0_0"/>
          <p:cNvSpPr/>
          <p:nvPr/>
        </p:nvSpPr>
        <p:spPr>
          <a:xfrm>
            <a:off x="2723661" y="1146917"/>
            <a:ext cx="6744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ELEMENTOS </a:t>
            </a:r>
            <a:r>
              <a:rPr b="1" i="0" lang="en-US" sz="3600" u="none" cap="none" strike="noStrike">
                <a:solidFill>
                  <a:srgbClr val="3A3838"/>
                </a:solidFill>
                <a:latin typeface="Calibri"/>
                <a:ea typeface="Calibri"/>
                <a:cs typeface="Calibri"/>
                <a:sym typeface="Calibri"/>
              </a:rPr>
              <a:t>COMPLEMENTARIOS</a:t>
            </a:r>
            <a:endParaRPr b="0" i="0" sz="1800" u="none" cap="none" strike="noStrike">
              <a:solidFill>
                <a:srgbClr val="3A3838"/>
              </a:solidFill>
              <a:latin typeface="Calibri"/>
              <a:ea typeface="Calibri"/>
              <a:cs typeface="Calibri"/>
              <a:sym typeface="Calibri"/>
            </a:endParaRPr>
          </a:p>
        </p:txBody>
      </p:sp>
      <p:sp>
        <p:nvSpPr>
          <p:cNvPr id="574" name="Google Shape;574;g1e18bfc866e_0_0"/>
          <p:cNvSpPr/>
          <p:nvPr/>
        </p:nvSpPr>
        <p:spPr>
          <a:xfrm>
            <a:off x="8919520" y="2427792"/>
            <a:ext cx="386875" cy="19615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1e18bfc866e_0_0"/>
          <p:cNvSpPr/>
          <p:nvPr/>
        </p:nvSpPr>
        <p:spPr>
          <a:xfrm>
            <a:off x="8292406" y="2391076"/>
            <a:ext cx="358415" cy="269579"/>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e18bfc866e_0_0"/>
          <p:cNvSpPr/>
          <p:nvPr/>
        </p:nvSpPr>
        <p:spPr>
          <a:xfrm>
            <a:off x="9590865" y="2404543"/>
            <a:ext cx="350157" cy="24366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1e18bfc866e_0_0"/>
          <p:cNvSpPr/>
          <p:nvPr/>
        </p:nvSpPr>
        <p:spPr>
          <a:xfrm>
            <a:off x="10205791" y="2391076"/>
            <a:ext cx="341898" cy="269579"/>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g1e18bfc866e_0_0"/>
          <p:cNvGrpSpPr/>
          <p:nvPr/>
        </p:nvGrpSpPr>
        <p:grpSpPr>
          <a:xfrm>
            <a:off x="8298002" y="2844898"/>
            <a:ext cx="347362" cy="295241"/>
            <a:chOff x="4660325" y="1866850"/>
            <a:chExt cx="68350" cy="58100"/>
          </a:xfrm>
        </p:grpSpPr>
        <p:sp>
          <p:nvSpPr>
            <p:cNvPr id="579" name="Google Shape;579;g1e18bfc866e_0_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1e18bfc866e_0_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g1e18bfc866e_0_0"/>
          <p:cNvGrpSpPr/>
          <p:nvPr/>
        </p:nvGrpSpPr>
        <p:grpSpPr>
          <a:xfrm>
            <a:off x="8943477" y="2898572"/>
            <a:ext cx="339103" cy="187892"/>
            <a:chOff x="4791775" y="1877500"/>
            <a:chExt cx="66725" cy="36975"/>
          </a:xfrm>
        </p:grpSpPr>
        <p:sp>
          <p:nvSpPr>
            <p:cNvPr id="582" name="Google Shape;582;g1e18bfc866e_0_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1e18bfc866e_0_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4" name="Google Shape;584;g1e18bfc866e_0_0"/>
          <p:cNvGrpSpPr/>
          <p:nvPr/>
        </p:nvGrpSpPr>
        <p:grpSpPr>
          <a:xfrm>
            <a:off x="9614760" y="2898572"/>
            <a:ext cx="302512" cy="187892"/>
            <a:chOff x="4923925" y="1877500"/>
            <a:chExt cx="59525" cy="36975"/>
          </a:xfrm>
        </p:grpSpPr>
        <p:sp>
          <p:nvSpPr>
            <p:cNvPr id="585" name="Google Shape;585;g1e18bfc866e_0_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1e18bfc866e_0_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g1e18bfc866e_0_0"/>
          <p:cNvGrpSpPr/>
          <p:nvPr/>
        </p:nvGrpSpPr>
        <p:grpSpPr>
          <a:xfrm>
            <a:off x="10229244" y="2861413"/>
            <a:ext cx="295143" cy="262211"/>
            <a:chOff x="5058450" y="1870100"/>
            <a:chExt cx="58075" cy="51600"/>
          </a:xfrm>
        </p:grpSpPr>
        <p:sp>
          <p:nvSpPr>
            <p:cNvPr id="588" name="Google Shape;588;g1e18bfc866e_0_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e18bfc866e_0_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Google Shape;590;g1e18bfc866e_0_0"/>
          <p:cNvGrpSpPr/>
          <p:nvPr/>
        </p:nvGrpSpPr>
        <p:grpSpPr>
          <a:xfrm>
            <a:off x="9007575" y="3742792"/>
            <a:ext cx="210907" cy="224607"/>
            <a:chOff x="4811425" y="2065025"/>
            <a:chExt cx="41500" cy="44200"/>
          </a:xfrm>
        </p:grpSpPr>
        <p:sp>
          <p:nvSpPr>
            <p:cNvPr id="591" name="Google Shape;591;g1e18bfc866e_0_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1e18bfc866e_0_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g1e18bfc866e_0_0"/>
          <p:cNvGrpSpPr/>
          <p:nvPr/>
        </p:nvGrpSpPr>
        <p:grpSpPr>
          <a:xfrm>
            <a:off x="9617772" y="3743236"/>
            <a:ext cx="252199" cy="223717"/>
            <a:chOff x="4929875" y="2065025"/>
            <a:chExt cx="49625" cy="44025"/>
          </a:xfrm>
        </p:grpSpPr>
        <p:sp>
          <p:nvSpPr>
            <p:cNvPr id="594" name="Google Shape;594;g1e18bfc866e_0_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1e18bfc866e_0_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g1e18bfc866e_0_0"/>
          <p:cNvGrpSpPr/>
          <p:nvPr/>
        </p:nvGrpSpPr>
        <p:grpSpPr>
          <a:xfrm>
            <a:off x="10303570" y="3749525"/>
            <a:ext cx="146492" cy="211140"/>
            <a:chOff x="5083925" y="2066350"/>
            <a:chExt cx="28825" cy="41550"/>
          </a:xfrm>
        </p:grpSpPr>
        <p:sp>
          <p:nvSpPr>
            <p:cNvPr id="597" name="Google Shape;597;g1e18bfc866e_0_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1e18bfc866e_0_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g1e18bfc866e_0_0"/>
          <p:cNvGrpSpPr/>
          <p:nvPr/>
        </p:nvGrpSpPr>
        <p:grpSpPr>
          <a:xfrm>
            <a:off x="8282819" y="3782174"/>
            <a:ext cx="377727" cy="145842"/>
            <a:chOff x="4659775" y="2072775"/>
            <a:chExt cx="74325" cy="28700"/>
          </a:xfrm>
        </p:grpSpPr>
        <p:sp>
          <p:nvSpPr>
            <p:cNvPr id="600" name="Google Shape;600;g1e18bfc866e_0_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1e18bfc866e_0_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1e18bfc866e_0_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 name="Google Shape;603;g1e18bfc866e_0_0"/>
          <p:cNvGrpSpPr/>
          <p:nvPr/>
        </p:nvGrpSpPr>
        <p:grpSpPr>
          <a:xfrm>
            <a:off x="10202176" y="3345175"/>
            <a:ext cx="349267" cy="186114"/>
            <a:chOff x="4662475" y="1976500"/>
            <a:chExt cx="68725" cy="36625"/>
          </a:xfrm>
        </p:grpSpPr>
        <p:sp>
          <p:nvSpPr>
            <p:cNvPr id="604" name="Google Shape;604;g1e18bfc866e_0_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1e18bfc866e_0_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1e18bfc866e_0_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g1e18bfc866e_0_0"/>
          <p:cNvGrpSpPr/>
          <p:nvPr/>
        </p:nvGrpSpPr>
        <p:grpSpPr>
          <a:xfrm>
            <a:off x="9569747" y="3352353"/>
            <a:ext cx="348251" cy="171758"/>
            <a:chOff x="4920150" y="1977875"/>
            <a:chExt cx="68525" cy="33800"/>
          </a:xfrm>
        </p:grpSpPr>
        <p:sp>
          <p:nvSpPr>
            <p:cNvPr id="608" name="Google Shape;608;g1e18bfc866e_0_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1e18bfc866e_0_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1e18bfc866e_0_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 name="Google Shape;611;g1e18bfc866e_0_0"/>
          <p:cNvGrpSpPr/>
          <p:nvPr/>
        </p:nvGrpSpPr>
        <p:grpSpPr>
          <a:xfrm>
            <a:off x="8341073" y="4195151"/>
            <a:ext cx="261220" cy="266784"/>
            <a:chOff x="4676550" y="2160575"/>
            <a:chExt cx="51400" cy="52500"/>
          </a:xfrm>
        </p:grpSpPr>
        <p:sp>
          <p:nvSpPr>
            <p:cNvPr id="612" name="Google Shape;612;g1e18bfc866e_0_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1e18bfc866e_0_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1e18bfc866e_0_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 name="Google Shape;615;g1e18bfc866e_0_0"/>
          <p:cNvGrpSpPr/>
          <p:nvPr/>
        </p:nvGrpSpPr>
        <p:grpSpPr>
          <a:xfrm>
            <a:off x="8961327" y="4209824"/>
            <a:ext cx="303401" cy="237438"/>
            <a:chOff x="4768325" y="2163475"/>
            <a:chExt cx="59700" cy="46725"/>
          </a:xfrm>
        </p:grpSpPr>
        <p:sp>
          <p:nvSpPr>
            <p:cNvPr id="616" name="Google Shape;616;g1e18bfc866e_0_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1e18bfc866e_0_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g1e18bfc866e_0_0"/>
          <p:cNvSpPr/>
          <p:nvPr/>
        </p:nvSpPr>
        <p:spPr>
          <a:xfrm>
            <a:off x="9653909" y="4192074"/>
            <a:ext cx="179779" cy="27288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1e18bfc866e_0_0"/>
          <p:cNvSpPr/>
          <p:nvPr/>
        </p:nvSpPr>
        <p:spPr>
          <a:xfrm>
            <a:off x="7676145" y="4072245"/>
            <a:ext cx="308992" cy="340086"/>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1e18bfc866e_0_0"/>
          <p:cNvSpPr/>
          <p:nvPr/>
        </p:nvSpPr>
        <p:spPr>
          <a:xfrm>
            <a:off x="5801256" y="2461889"/>
            <a:ext cx="248515" cy="340975"/>
          </a:xfrm>
          <a:custGeom>
            <a:rect b="b" l="l" r="r" t="t"/>
            <a:pathLst>
              <a:path extrusionOk="0" h="2684" w="1956">
                <a:moveTo>
                  <a:pt x="1" y="0"/>
                </a:moveTo>
                <a:lnTo>
                  <a:pt x="787" y="1342"/>
                </a:lnTo>
                <a:lnTo>
                  <a:pt x="1" y="2683"/>
                </a:lnTo>
                <a:lnTo>
                  <a:pt x="1955" y="1342"/>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1e18bfc866e_0_0"/>
          <p:cNvSpPr/>
          <p:nvPr/>
        </p:nvSpPr>
        <p:spPr>
          <a:xfrm>
            <a:off x="5734427" y="4105275"/>
            <a:ext cx="382174" cy="274025"/>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1e18bfc866e_0_0"/>
          <p:cNvSpPr/>
          <p:nvPr/>
        </p:nvSpPr>
        <p:spPr>
          <a:xfrm>
            <a:off x="5770573" y="3023700"/>
            <a:ext cx="309881" cy="2347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1e18bfc866e_0_0"/>
          <p:cNvSpPr/>
          <p:nvPr/>
        </p:nvSpPr>
        <p:spPr>
          <a:xfrm>
            <a:off x="7092944" y="2985969"/>
            <a:ext cx="209510" cy="31023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g1e18bfc866e_0_0"/>
          <p:cNvGrpSpPr/>
          <p:nvPr/>
        </p:nvGrpSpPr>
        <p:grpSpPr>
          <a:xfrm>
            <a:off x="6449277" y="2520929"/>
            <a:ext cx="235301" cy="222955"/>
            <a:chOff x="4768575" y="2253950"/>
            <a:chExt cx="46300" cy="43875"/>
          </a:xfrm>
        </p:grpSpPr>
        <p:sp>
          <p:nvSpPr>
            <p:cNvPr id="625" name="Google Shape;625;g1e18bfc866e_0_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1e18bfc866e_0_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g1e18bfc866e_0_0"/>
          <p:cNvGrpSpPr/>
          <p:nvPr/>
        </p:nvGrpSpPr>
        <p:grpSpPr>
          <a:xfrm>
            <a:off x="7074468" y="3541309"/>
            <a:ext cx="246609" cy="305150"/>
            <a:chOff x="4960900" y="2433225"/>
            <a:chExt cx="48525" cy="60050"/>
          </a:xfrm>
        </p:grpSpPr>
        <p:sp>
          <p:nvSpPr>
            <p:cNvPr id="628" name="Google Shape;628;g1e18bfc866e_0_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1e18bfc866e_0_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g1e18bfc866e_0_0"/>
          <p:cNvGrpSpPr/>
          <p:nvPr/>
        </p:nvGrpSpPr>
        <p:grpSpPr>
          <a:xfrm>
            <a:off x="6424631" y="4092287"/>
            <a:ext cx="284598" cy="300068"/>
            <a:chOff x="4854075" y="2527625"/>
            <a:chExt cx="56000" cy="59050"/>
          </a:xfrm>
        </p:grpSpPr>
        <p:sp>
          <p:nvSpPr>
            <p:cNvPr id="631" name="Google Shape;631;g1e18bfc866e_0_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1e18bfc866e_0_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 name="Google Shape;633;g1e18bfc866e_0_0"/>
          <p:cNvSpPr/>
          <p:nvPr/>
        </p:nvSpPr>
        <p:spPr>
          <a:xfrm>
            <a:off x="6456385" y="3555442"/>
            <a:ext cx="220944" cy="276820"/>
          </a:xfrm>
          <a:custGeom>
            <a:rect b="b" l="l" r="r" t="t"/>
            <a:pathLst>
              <a:path extrusionOk="0" h="2179" w="1739">
                <a:moveTo>
                  <a:pt x="1" y="1"/>
                </a:moveTo>
                <a:lnTo>
                  <a:pt x="1" y="2179"/>
                </a:lnTo>
                <a:lnTo>
                  <a:pt x="758" y="2179"/>
                </a:lnTo>
                <a:lnTo>
                  <a:pt x="1739" y="1090"/>
                </a:lnTo>
                <a:lnTo>
                  <a:pt x="758"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1e18bfc866e_0_0"/>
          <p:cNvSpPr/>
          <p:nvPr/>
        </p:nvSpPr>
        <p:spPr>
          <a:xfrm>
            <a:off x="10209921" y="4190105"/>
            <a:ext cx="333640" cy="27682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1e18bfc866e_0_0"/>
          <p:cNvSpPr/>
          <p:nvPr/>
        </p:nvSpPr>
        <p:spPr>
          <a:xfrm>
            <a:off x="5784358" y="3555442"/>
            <a:ext cx="282311" cy="27682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g1e18bfc866e_0_0"/>
          <p:cNvGrpSpPr/>
          <p:nvPr/>
        </p:nvGrpSpPr>
        <p:grpSpPr>
          <a:xfrm>
            <a:off x="7727104" y="2973360"/>
            <a:ext cx="207223" cy="335513"/>
            <a:chOff x="5059700" y="2334775"/>
            <a:chExt cx="40775" cy="66025"/>
          </a:xfrm>
        </p:grpSpPr>
        <p:sp>
          <p:nvSpPr>
            <p:cNvPr id="637" name="Google Shape;637;g1e18bfc866e_0_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1e18bfc866e_0_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1e18bfc866e_0_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1e18bfc866e_0_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1e18bfc866e_0_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1e18bfc866e_0_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1e18bfc866e_0_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1e18bfc866e_0_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1e18bfc866e_0_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g1e18bfc866e_0_0"/>
          <p:cNvGrpSpPr/>
          <p:nvPr/>
        </p:nvGrpSpPr>
        <p:grpSpPr>
          <a:xfrm>
            <a:off x="7637722" y="3526572"/>
            <a:ext cx="385985" cy="334623"/>
            <a:chOff x="5037700" y="2430325"/>
            <a:chExt cx="75950" cy="65850"/>
          </a:xfrm>
        </p:grpSpPr>
        <p:sp>
          <p:nvSpPr>
            <p:cNvPr id="647" name="Google Shape;647;g1e18bfc866e_0_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1e18bfc866e_0_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g1e18bfc866e_0_0"/>
          <p:cNvGrpSpPr/>
          <p:nvPr/>
        </p:nvGrpSpPr>
        <p:grpSpPr>
          <a:xfrm>
            <a:off x="6426521" y="3039152"/>
            <a:ext cx="361011" cy="203707"/>
            <a:chOff x="4756975" y="2341800"/>
            <a:chExt cx="91975" cy="51925"/>
          </a:xfrm>
        </p:grpSpPr>
        <p:sp>
          <p:nvSpPr>
            <p:cNvPr id="650" name="Google Shape;650;g1e18bfc866e_0_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1e18bfc866e_0_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1e18bfc866e_0_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1e18bfc866e_0_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1e18bfc866e_0_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1e18bfc866e_0_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1e18bfc866e_0_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1e18bfc866e_0_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1e18bfc866e_0_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1e18bfc866e_0_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1e18bfc866e_0_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1e18bfc866e_0_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1e18bfc866e_0_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1e18bfc866e_0_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1e18bfc866e_0_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1e18bfc866e_0_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1e18bfc866e_0_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1e18bfc866e_0_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g1e18bfc866e_0_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1e18bfc866e_0_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g1e18bfc866e_0_0"/>
          <p:cNvGrpSpPr/>
          <p:nvPr/>
        </p:nvGrpSpPr>
        <p:grpSpPr>
          <a:xfrm>
            <a:off x="6983583" y="4059178"/>
            <a:ext cx="443396" cy="366743"/>
            <a:chOff x="4943575" y="2516350"/>
            <a:chExt cx="98675" cy="81700"/>
          </a:xfrm>
        </p:grpSpPr>
        <p:sp>
          <p:nvSpPr>
            <p:cNvPr id="671" name="Google Shape;671;g1e18bfc866e_0_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g1e18bfc866e_0_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1e18bfc866e_0_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1e18bfc866e_0_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1e18bfc866e_0_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1e18bfc866e_0_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1e18bfc866e_0_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1e18bfc866e_0_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1e18bfc866e_0_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1e18bfc866e_0_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1e18bfc866e_0_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1e18bfc866e_0_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1e18bfc866e_0_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1e18bfc866e_0_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1e18bfc866e_0_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1e18bfc866e_0_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1e18bfc866e_0_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1e18bfc866e_0_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1e18bfc866e_0_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1e18bfc866e_0_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1e18bfc866e_0_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1e18bfc866e_0_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1e18bfc866e_0_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1e18bfc866e_0_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1e18bfc866e_0_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1e18bfc866e_0_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1e18bfc866e_0_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1e18bfc866e_0_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1e18bfc866e_0_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e18bfc866e_0_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1e18bfc866e_0_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1e18bfc866e_0_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1e18bfc866e_0_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1e18bfc866e_0_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1e18bfc866e_0_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1e18bfc866e_0_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1e18bfc866e_0_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1e18bfc866e_0_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1e18bfc866e_0_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1e18bfc866e_0_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1e18bfc866e_0_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1e18bfc866e_0_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1e18bfc866e_0_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1e18bfc866e_0_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e18bfc866e_0_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1e18bfc866e_0_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e18bfc866e_0_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e18bfc866e_0_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1e18bfc866e_0_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1e18bfc866e_0_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1e18bfc866e_0_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1e18bfc866e_0_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1e18bfc866e_0_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1e18bfc866e_0_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1e18bfc866e_0_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1e18bfc866e_0_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1e18bfc866e_0_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1e18bfc866e_0_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1e18bfc866e_0_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1e18bfc866e_0_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1e18bfc866e_0_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1e18bfc866e_0_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1e18bfc866e_0_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1e18bfc866e_0_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1e18bfc866e_0_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1e18bfc866e_0_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1e18bfc866e_0_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1e18bfc866e_0_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1e18bfc866e_0_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1e18bfc866e_0_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1e18bfc866e_0_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1e18bfc866e_0_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1e18bfc866e_0_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1e18bfc866e_0_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1e18bfc866e_0_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1e18bfc866e_0_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1e18bfc866e_0_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1e18bfc866e_0_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9" name="Google Shape;749;g1e18bfc866e_0_0"/>
          <p:cNvSpPr/>
          <p:nvPr/>
        </p:nvSpPr>
        <p:spPr>
          <a:xfrm>
            <a:off x="7015815" y="2450495"/>
            <a:ext cx="363765" cy="363765"/>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1e18bfc866e_0_0"/>
          <p:cNvSpPr/>
          <p:nvPr/>
        </p:nvSpPr>
        <p:spPr>
          <a:xfrm>
            <a:off x="7675711" y="2510626"/>
            <a:ext cx="309600" cy="243300"/>
          </a:xfrm>
          <a:prstGeom prst="striped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1e18bfc866e_0_0"/>
          <p:cNvSpPr/>
          <p:nvPr/>
        </p:nvSpPr>
        <p:spPr>
          <a:xfrm>
            <a:off x="8348296" y="3314890"/>
            <a:ext cx="246600" cy="246600"/>
          </a:xfrm>
          <a:prstGeom prst="curvedRightArrow">
            <a:avLst>
              <a:gd fmla="val 25000" name="adj1"/>
              <a:gd fmla="val 50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e18bfc866e_0_0"/>
          <p:cNvSpPr/>
          <p:nvPr/>
        </p:nvSpPr>
        <p:spPr>
          <a:xfrm flipH="1">
            <a:off x="8989674" y="3314890"/>
            <a:ext cx="246600" cy="246600"/>
          </a:xfrm>
          <a:prstGeom prst="curvedRightArrow">
            <a:avLst>
              <a:gd fmla="val 25000" name="adj1"/>
              <a:gd fmla="val 50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1e18bfc866e_0_0"/>
          <p:cNvSpPr/>
          <p:nvPr/>
        </p:nvSpPr>
        <p:spPr>
          <a:xfrm>
            <a:off x="6182702" y="4652374"/>
            <a:ext cx="382401" cy="491287"/>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4" name="Google Shape;754;g1e18bfc866e_0_0"/>
          <p:cNvGrpSpPr/>
          <p:nvPr/>
        </p:nvGrpSpPr>
        <p:grpSpPr>
          <a:xfrm>
            <a:off x="7160908" y="4669422"/>
            <a:ext cx="320597" cy="457170"/>
            <a:chOff x="8304647" y="3738687"/>
            <a:chExt cx="225075" cy="320956"/>
          </a:xfrm>
        </p:grpSpPr>
        <p:sp>
          <p:nvSpPr>
            <p:cNvPr id="755" name="Google Shape;755;g1e18bfc866e_0_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1e18bfc866e_0_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1e18bfc866e_0_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g1e18bfc866e_0_0"/>
          <p:cNvGrpSpPr/>
          <p:nvPr/>
        </p:nvGrpSpPr>
        <p:grpSpPr>
          <a:xfrm>
            <a:off x="7612284" y="4669422"/>
            <a:ext cx="295667" cy="457170"/>
            <a:chOff x="8615101" y="3738687"/>
            <a:chExt cx="207573" cy="320956"/>
          </a:xfrm>
        </p:grpSpPr>
        <p:sp>
          <p:nvSpPr>
            <p:cNvPr id="759" name="Google Shape;759;g1e18bfc866e_0_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1e18bfc866e_0_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1e18bfc866e_0_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g1e18bfc866e_0_0"/>
          <p:cNvSpPr/>
          <p:nvPr/>
        </p:nvSpPr>
        <p:spPr>
          <a:xfrm>
            <a:off x="6674372" y="4658912"/>
            <a:ext cx="368391" cy="4782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3" name="Google Shape;763;g1e18bfc866e_0_0"/>
          <p:cNvGrpSpPr/>
          <p:nvPr/>
        </p:nvGrpSpPr>
        <p:grpSpPr>
          <a:xfrm>
            <a:off x="8039341" y="4742500"/>
            <a:ext cx="310685" cy="310685"/>
            <a:chOff x="8565775" y="671075"/>
            <a:chExt cx="441000" cy="441000"/>
          </a:xfrm>
        </p:grpSpPr>
        <p:sp>
          <p:nvSpPr>
            <p:cNvPr id="764" name="Google Shape;764;g1e18bfc866e_0_0"/>
            <p:cNvSpPr/>
            <p:nvPr/>
          </p:nvSpPr>
          <p:spPr>
            <a:xfrm>
              <a:off x="8565775" y="671075"/>
              <a:ext cx="441000" cy="4410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1e18bfc866e_0_0"/>
            <p:cNvSpPr/>
            <p:nvPr/>
          </p:nvSpPr>
          <p:spPr>
            <a:xfrm>
              <a:off x="8706625" y="811925"/>
              <a:ext cx="159300" cy="1593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g1e18bfc866e_0_0"/>
          <p:cNvSpPr/>
          <p:nvPr/>
        </p:nvSpPr>
        <p:spPr>
          <a:xfrm>
            <a:off x="8538238" y="4735738"/>
            <a:ext cx="320863" cy="324232"/>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1e18bfc866e_0_0"/>
          <p:cNvSpPr/>
          <p:nvPr/>
        </p:nvSpPr>
        <p:spPr>
          <a:xfrm flipH="1">
            <a:off x="5734425" y="4680403"/>
            <a:ext cx="295653" cy="43507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 name="Google Shape;768;g1e18bfc866e_0_0"/>
          <p:cNvGrpSpPr/>
          <p:nvPr/>
        </p:nvGrpSpPr>
        <p:grpSpPr>
          <a:xfrm>
            <a:off x="1560995" y="2451257"/>
            <a:ext cx="342636" cy="394155"/>
            <a:chOff x="-42971725" y="3217825"/>
            <a:chExt cx="275675" cy="317125"/>
          </a:xfrm>
        </p:grpSpPr>
        <p:sp>
          <p:nvSpPr>
            <p:cNvPr id="769" name="Google Shape;769;g1e18bfc866e_0_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1e18bfc866e_0_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1e18bfc866e_0_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 name="Google Shape;772;g1e18bfc866e_0_0"/>
          <p:cNvGrpSpPr/>
          <p:nvPr/>
        </p:nvGrpSpPr>
        <p:grpSpPr>
          <a:xfrm>
            <a:off x="1531119" y="2949796"/>
            <a:ext cx="402389" cy="359074"/>
            <a:chOff x="-42996150" y="3612600"/>
            <a:chExt cx="323750" cy="288900"/>
          </a:xfrm>
        </p:grpSpPr>
        <p:sp>
          <p:nvSpPr>
            <p:cNvPr id="773" name="Google Shape;773;g1e18bfc866e_0_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1e18bfc866e_0_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1e18bfc866e_0_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 name="Google Shape;776;g1e18bfc866e_0_0"/>
          <p:cNvGrpSpPr/>
          <p:nvPr/>
        </p:nvGrpSpPr>
        <p:grpSpPr>
          <a:xfrm>
            <a:off x="1534055" y="3385269"/>
            <a:ext cx="396516" cy="394559"/>
            <a:chOff x="-42994575" y="3950300"/>
            <a:chExt cx="319025" cy="317450"/>
          </a:xfrm>
        </p:grpSpPr>
        <p:sp>
          <p:nvSpPr>
            <p:cNvPr id="777" name="Google Shape;777;g1e18bfc866e_0_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1e18bfc866e_0_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1e18bfc866e_0_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 name="Google Shape;780;g1e18bfc866e_0_0"/>
          <p:cNvGrpSpPr/>
          <p:nvPr/>
        </p:nvGrpSpPr>
        <p:grpSpPr>
          <a:xfrm>
            <a:off x="3824755" y="2477700"/>
            <a:ext cx="395491" cy="394528"/>
            <a:chOff x="-41111350" y="3239100"/>
            <a:chExt cx="318200" cy="317425"/>
          </a:xfrm>
        </p:grpSpPr>
        <p:sp>
          <p:nvSpPr>
            <p:cNvPr id="781" name="Google Shape;781;g1e18bfc866e_0_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1e18bfc866e_0_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1e18bfc866e_0_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1e18bfc866e_0_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 name="Google Shape;785;g1e18bfc866e_0_0"/>
          <p:cNvGrpSpPr/>
          <p:nvPr/>
        </p:nvGrpSpPr>
        <p:grpSpPr>
          <a:xfrm>
            <a:off x="3820840" y="2941002"/>
            <a:ext cx="403321" cy="394621"/>
            <a:chOff x="-41117650" y="3605525"/>
            <a:chExt cx="324500" cy="317500"/>
          </a:xfrm>
        </p:grpSpPr>
        <p:sp>
          <p:nvSpPr>
            <p:cNvPr id="786" name="Google Shape;786;g1e18bfc866e_0_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1e18bfc866e_0_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1e18bfc866e_0_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9" name="Google Shape;789;g1e18bfc866e_0_0"/>
          <p:cNvSpPr/>
          <p:nvPr/>
        </p:nvSpPr>
        <p:spPr>
          <a:xfrm>
            <a:off x="3826306" y="3419383"/>
            <a:ext cx="396485" cy="384740"/>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0" name="Google Shape;790;g1e18bfc866e_0_0"/>
          <p:cNvGrpSpPr/>
          <p:nvPr/>
        </p:nvGrpSpPr>
        <p:grpSpPr>
          <a:xfrm>
            <a:off x="2572179" y="3889408"/>
            <a:ext cx="230061" cy="395522"/>
            <a:chOff x="-39205300" y="3220175"/>
            <a:chExt cx="185100" cy="318225"/>
          </a:xfrm>
        </p:grpSpPr>
        <p:sp>
          <p:nvSpPr>
            <p:cNvPr id="791" name="Google Shape;791;g1e18bfc866e_0_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1e18bfc866e_0_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 name="Google Shape;793;g1e18bfc866e_0_0"/>
          <p:cNvGrpSpPr/>
          <p:nvPr/>
        </p:nvGrpSpPr>
        <p:grpSpPr>
          <a:xfrm>
            <a:off x="2535509" y="4378815"/>
            <a:ext cx="319146" cy="392819"/>
            <a:chOff x="-39248625" y="3588600"/>
            <a:chExt cx="256775" cy="316050"/>
          </a:xfrm>
        </p:grpSpPr>
        <p:sp>
          <p:nvSpPr>
            <p:cNvPr id="794" name="Google Shape;794;g1e18bfc866e_0_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1e18bfc866e_0_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6" name="Google Shape;796;g1e18bfc866e_0_0"/>
          <p:cNvSpPr/>
          <p:nvPr/>
        </p:nvSpPr>
        <p:spPr>
          <a:xfrm>
            <a:off x="2503674" y="4863621"/>
            <a:ext cx="386728" cy="39455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1e18bfc866e_0_0"/>
          <p:cNvSpPr/>
          <p:nvPr/>
        </p:nvSpPr>
        <p:spPr>
          <a:xfrm>
            <a:off x="4832880" y="3875826"/>
            <a:ext cx="393564" cy="392104"/>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8" name="Google Shape;798;g1e18bfc866e_0_0"/>
          <p:cNvGrpSpPr/>
          <p:nvPr/>
        </p:nvGrpSpPr>
        <p:grpSpPr>
          <a:xfrm>
            <a:off x="1951274" y="2451257"/>
            <a:ext cx="456890" cy="394528"/>
            <a:chOff x="-42651700" y="3217825"/>
            <a:chExt cx="367600" cy="317425"/>
          </a:xfrm>
        </p:grpSpPr>
        <p:sp>
          <p:nvSpPr>
            <p:cNvPr id="799" name="Google Shape;799;g1e18bfc866e_0_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1e18bfc866e_0_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1e18bfc866e_0_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1e18bfc866e_0_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 name="Google Shape;803;g1e18bfc866e_0_0"/>
          <p:cNvGrpSpPr/>
          <p:nvPr/>
        </p:nvGrpSpPr>
        <p:grpSpPr>
          <a:xfrm>
            <a:off x="1988965" y="2918941"/>
            <a:ext cx="381508" cy="386387"/>
            <a:chOff x="-42617300" y="3587775"/>
            <a:chExt cx="306950" cy="310875"/>
          </a:xfrm>
        </p:grpSpPr>
        <p:sp>
          <p:nvSpPr>
            <p:cNvPr id="804" name="Google Shape;804;g1e18bfc866e_0_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1e18bfc866e_0_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6" name="Google Shape;806;g1e18bfc866e_0_0"/>
          <p:cNvSpPr/>
          <p:nvPr/>
        </p:nvSpPr>
        <p:spPr>
          <a:xfrm>
            <a:off x="1984097" y="3386106"/>
            <a:ext cx="395491" cy="39356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7" name="Google Shape;807;g1e18bfc866e_0_0"/>
          <p:cNvGrpSpPr/>
          <p:nvPr/>
        </p:nvGrpSpPr>
        <p:grpSpPr>
          <a:xfrm>
            <a:off x="4299273" y="2477202"/>
            <a:ext cx="400960" cy="393937"/>
            <a:chOff x="-40748275" y="3238700"/>
            <a:chExt cx="322600" cy="316950"/>
          </a:xfrm>
        </p:grpSpPr>
        <p:sp>
          <p:nvSpPr>
            <p:cNvPr id="808" name="Google Shape;808;g1e18bfc866e_0_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1e18bfc866e_0_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1e18bfc866e_0_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1e18bfc866e_0_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1e18bfc866e_0_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1e18bfc866e_0_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 name="Google Shape;814;g1e18bfc866e_0_0"/>
          <p:cNvGrpSpPr/>
          <p:nvPr/>
        </p:nvGrpSpPr>
        <p:grpSpPr>
          <a:xfrm>
            <a:off x="4301992" y="2975026"/>
            <a:ext cx="395522" cy="360286"/>
            <a:chOff x="-40745125" y="3632900"/>
            <a:chExt cx="318225" cy="289875"/>
          </a:xfrm>
        </p:grpSpPr>
        <p:sp>
          <p:nvSpPr>
            <p:cNvPr id="815" name="Google Shape;815;g1e18bfc866e_0_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1e18bfc866e_0_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1e18bfc866e_0_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1e18bfc866e_0_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1e18bfc866e_0_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1e18bfc866e_0_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1e18bfc866e_0_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 name="Google Shape;822;g1e18bfc866e_0_0"/>
          <p:cNvGrpSpPr/>
          <p:nvPr/>
        </p:nvGrpSpPr>
        <p:grpSpPr>
          <a:xfrm>
            <a:off x="4306404" y="3412457"/>
            <a:ext cx="386697" cy="393782"/>
            <a:chOff x="-40742750" y="3972175"/>
            <a:chExt cx="311125" cy="316825"/>
          </a:xfrm>
        </p:grpSpPr>
        <p:sp>
          <p:nvSpPr>
            <p:cNvPr id="823" name="Google Shape;823;g1e18bfc866e_0_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1e18bfc866e_0_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 name="Google Shape;825;g1e18bfc866e_0_0"/>
          <p:cNvGrpSpPr/>
          <p:nvPr/>
        </p:nvGrpSpPr>
        <p:grpSpPr>
          <a:xfrm>
            <a:off x="3011370" y="3891366"/>
            <a:ext cx="283909" cy="393564"/>
            <a:chOff x="-38860325" y="3221750"/>
            <a:chExt cx="228425" cy="316650"/>
          </a:xfrm>
        </p:grpSpPr>
        <p:sp>
          <p:nvSpPr>
            <p:cNvPr id="826" name="Google Shape;826;g1e18bfc866e_0_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1e18bfc866e_0_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1e18bfc866e_0_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1e18bfc866e_0_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0" name="Google Shape;830;g1e18bfc866e_0_0"/>
          <p:cNvGrpSpPr/>
          <p:nvPr/>
        </p:nvGrpSpPr>
        <p:grpSpPr>
          <a:xfrm>
            <a:off x="2959040" y="4382886"/>
            <a:ext cx="404315" cy="390519"/>
            <a:chOff x="-38905225" y="3591875"/>
            <a:chExt cx="325300" cy="314200"/>
          </a:xfrm>
        </p:grpSpPr>
        <p:sp>
          <p:nvSpPr>
            <p:cNvPr id="831" name="Google Shape;831;g1e18bfc866e_0_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1e18bfc866e_0_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1e18bfc866e_0_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4" name="Google Shape;834;g1e18bfc866e_0_0"/>
          <p:cNvSpPr/>
          <p:nvPr/>
        </p:nvSpPr>
        <p:spPr>
          <a:xfrm>
            <a:off x="2966354" y="4925298"/>
            <a:ext cx="393564" cy="332880"/>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5" name="Google Shape;835;g1e18bfc866e_0_0"/>
          <p:cNvGrpSpPr/>
          <p:nvPr/>
        </p:nvGrpSpPr>
        <p:grpSpPr>
          <a:xfrm>
            <a:off x="4880993" y="4367014"/>
            <a:ext cx="309358" cy="393316"/>
            <a:chOff x="-37370925" y="3579105"/>
            <a:chExt cx="248900" cy="316450"/>
          </a:xfrm>
        </p:grpSpPr>
        <p:sp>
          <p:nvSpPr>
            <p:cNvPr id="836" name="Google Shape;836;g1e18bfc866e_0_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1e18bfc866e_0_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8" name="Google Shape;838;g1e18bfc866e_0_0"/>
          <p:cNvSpPr/>
          <p:nvPr/>
        </p:nvSpPr>
        <p:spPr>
          <a:xfrm>
            <a:off x="2433387" y="2452092"/>
            <a:ext cx="387692" cy="392974"/>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1e18bfc866e_0_0"/>
          <p:cNvSpPr/>
          <p:nvPr/>
        </p:nvSpPr>
        <p:spPr>
          <a:xfrm>
            <a:off x="2459814" y="2915163"/>
            <a:ext cx="334837" cy="395522"/>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0" name="Google Shape;840;g1e18bfc866e_0_0"/>
          <p:cNvGrpSpPr/>
          <p:nvPr/>
        </p:nvGrpSpPr>
        <p:grpSpPr>
          <a:xfrm>
            <a:off x="2427367" y="3386263"/>
            <a:ext cx="395522" cy="393564"/>
            <a:chOff x="-42259725" y="3951100"/>
            <a:chExt cx="318225" cy="316650"/>
          </a:xfrm>
        </p:grpSpPr>
        <p:sp>
          <p:nvSpPr>
            <p:cNvPr id="841" name="Google Shape;841;g1e18bfc866e_0_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1e18bfc866e_0_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 name="Google Shape;843;g1e18bfc866e_0_0"/>
          <p:cNvGrpSpPr/>
          <p:nvPr/>
        </p:nvGrpSpPr>
        <p:grpSpPr>
          <a:xfrm>
            <a:off x="4765901" y="2512936"/>
            <a:ext cx="394528" cy="359291"/>
            <a:chOff x="-40378075" y="3267450"/>
            <a:chExt cx="317425" cy="289075"/>
          </a:xfrm>
        </p:grpSpPr>
        <p:sp>
          <p:nvSpPr>
            <p:cNvPr id="844" name="Google Shape;844;g1e18bfc866e_0_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1e18bfc866e_0_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1e18bfc866e_0_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1e18bfc866e_0_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 name="Google Shape;848;g1e18bfc866e_0_0"/>
          <p:cNvGrpSpPr/>
          <p:nvPr/>
        </p:nvGrpSpPr>
        <p:grpSpPr>
          <a:xfrm>
            <a:off x="4769801" y="2939790"/>
            <a:ext cx="386728" cy="393564"/>
            <a:chOff x="-40372575" y="3604550"/>
            <a:chExt cx="311150" cy="316650"/>
          </a:xfrm>
        </p:grpSpPr>
        <p:sp>
          <p:nvSpPr>
            <p:cNvPr id="849" name="Google Shape;849;g1e18bfc866e_0_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1e18bfc866e_0_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1e18bfc866e_0_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2" name="Google Shape;852;g1e18bfc866e_0_0"/>
          <p:cNvSpPr/>
          <p:nvPr/>
        </p:nvSpPr>
        <p:spPr>
          <a:xfrm>
            <a:off x="4772310" y="3411460"/>
            <a:ext cx="385734" cy="395615"/>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3" name="Google Shape;853;g1e18bfc866e_0_0"/>
          <p:cNvGrpSpPr/>
          <p:nvPr/>
        </p:nvGrpSpPr>
        <p:grpSpPr>
          <a:xfrm>
            <a:off x="3412311" y="3889408"/>
            <a:ext cx="424481" cy="395895"/>
            <a:chOff x="-38542250" y="3220175"/>
            <a:chExt cx="341525" cy="318525"/>
          </a:xfrm>
        </p:grpSpPr>
        <p:sp>
          <p:nvSpPr>
            <p:cNvPr id="854" name="Google Shape;854;g1e18bfc866e_0_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1e18bfc866e_0_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1e18bfc866e_0_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 name="Google Shape;857;g1e18bfc866e_0_0"/>
          <p:cNvGrpSpPr/>
          <p:nvPr/>
        </p:nvGrpSpPr>
        <p:grpSpPr>
          <a:xfrm>
            <a:off x="3435642" y="4378069"/>
            <a:ext cx="393564" cy="392601"/>
            <a:chOff x="-38537400" y="3588000"/>
            <a:chExt cx="316650" cy="315875"/>
          </a:xfrm>
        </p:grpSpPr>
        <p:sp>
          <p:nvSpPr>
            <p:cNvPr id="858" name="Google Shape;858;g1e18bfc866e_0_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1e18bfc866e_0_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1e18bfc866e_0_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1e18bfc866e_0_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g1e18bfc866e_0_0"/>
          <p:cNvGrpSpPr/>
          <p:nvPr/>
        </p:nvGrpSpPr>
        <p:grpSpPr>
          <a:xfrm>
            <a:off x="3434663" y="4864773"/>
            <a:ext cx="395522" cy="393564"/>
            <a:chOff x="-38538975" y="3954250"/>
            <a:chExt cx="318225" cy="316650"/>
          </a:xfrm>
        </p:grpSpPr>
        <p:sp>
          <p:nvSpPr>
            <p:cNvPr id="863" name="Google Shape;863;g1e18bfc866e_0_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1e18bfc866e_0_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g1e18bfc866e_0_0"/>
          <p:cNvGrpSpPr/>
          <p:nvPr/>
        </p:nvGrpSpPr>
        <p:grpSpPr>
          <a:xfrm>
            <a:off x="4835970" y="4859376"/>
            <a:ext cx="399406" cy="395522"/>
            <a:chOff x="-37385100" y="3949908"/>
            <a:chExt cx="321350" cy="318225"/>
          </a:xfrm>
        </p:grpSpPr>
        <p:sp>
          <p:nvSpPr>
            <p:cNvPr id="866" name="Google Shape;866;g1e18bfc866e_0_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1e18bfc866e_0_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8" name="Google Shape;868;g1e18bfc866e_0_0"/>
          <p:cNvGrpSpPr/>
          <p:nvPr/>
        </p:nvGrpSpPr>
        <p:grpSpPr>
          <a:xfrm>
            <a:off x="2895380" y="2450511"/>
            <a:ext cx="394559" cy="394310"/>
            <a:chOff x="-41895050" y="3217225"/>
            <a:chExt cx="317450" cy="317250"/>
          </a:xfrm>
        </p:grpSpPr>
        <p:sp>
          <p:nvSpPr>
            <p:cNvPr id="869" name="Google Shape;869;g1e18bfc866e_0_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1e18bfc866e_0_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1e18bfc866e_0_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1e18bfc866e_0_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1e18bfc866e_0_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 name="Google Shape;874;g1e18bfc866e_0_0"/>
          <p:cNvGrpSpPr/>
          <p:nvPr/>
        </p:nvGrpSpPr>
        <p:grpSpPr>
          <a:xfrm>
            <a:off x="2894899" y="2915305"/>
            <a:ext cx="395522" cy="393564"/>
            <a:chOff x="-41893475" y="3584850"/>
            <a:chExt cx="318225" cy="316650"/>
          </a:xfrm>
        </p:grpSpPr>
        <p:sp>
          <p:nvSpPr>
            <p:cNvPr id="875" name="Google Shape;875;g1e18bfc866e_0_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1e18bfc866e_0_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1e18bfc866e_0_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1e18bfc866e_0_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9" name="Google Shape;879;g1e18bfc866e_0_0"/>
          <p:cNvSpPr/>
          <p:nvPr/>
        </p:nvSpPr>
        <p:spPr>
          <a:xfrm>
            <a:off x="2896986" y="3388063"/>
            <a:ext cx="395522" cy="392850"/>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1e18bfc866e_0_0"/>
          <p:cNvSpPr/>
          <p:nvPr/>
        </p:nvSpPr>
        <p:spPr>
          <a:xfrm>
            <a:off x="1526575" y="3911807"/>
            <a:ext cx="466989" cy="392570"/>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1" name="Google Shape;881;g1e18bfc866e_0_0"/>
          <p:cNvGrpSpPr/>
          <p:nvPr/>
        </p:nvGrpSpPr>
        <p:grpSpPr>
          <a:xfrm>
            <a:off x="1586425" y="4399603"/>
            <a:ext cx="359043" cy="394559"/>
            <a:chOff x="-39998250" y="3605325"/>
            <a:chExt cx="288875" cy="317450"/>
          </a:xfrm>
        </p:grpSpPr>
        <p:sp>
          <p:nvSpPr>
            <p:cNvPr id="882" name="Google Shape;882;g1e18bfc866e_0_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1e18bfc866e_0_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 name="Google Shape;884;g1e18bfc866e_0_0"/>
          <p:cNvGrpSpPr/>
          <p:nvPr/>
        </p:nvGrpSpPr>
        <p:grpSpPr>
          <a:xfrm>
            <a:off x="1569165" y="4887300"/>
            <a:ext cx="393564" cy="393533"/>
            <a:chOff x="-40011050" y="3972375"/>
            <a:chExt cx="316650" cy="316625"/>
          </a:xfrm>
        </p:grpSpPr>
        <p:sp>
          <p:nvSpPr>
            <p:cNvPr id="885" name="Google Shape;885;g1e18bfc866e_0_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1e18bfc866e_0_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 name="Google Shape;887;g1e18bfc866e_0_0"/>
          <p:cNvGrpSpPr/>
          <p:nvPr/>
        </p:nvGrpSpPr>
        <p:grpSpPr>
          <a:xfrm>
            <a:off x="3943410" y="3892360"/>
            <a:ext cx="283941" cy="392570"/>
            <a:chOff x="-38129425" y="3222550"/>
            <a:chExt cx="228450" cy="315850"/>
          </a:xfrm>
        </p:grpSpPr>
        <p:sp>
          <p:nvSpPr>
            <p:cNvPr id="888" name="Google Shape;888;g1e18bfc866e_0_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1e18bfc866e_0_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g1e18bfc866e_0_0"/>
          <p:cNvGrpSpPr/>
          <p:nvPr/>
        </p:nvGrpSpPr>
        <p:grpSpPr>
          <a:xfrm>
            <a:off x="3895507" y="4378069"/>
            <a:ext cx="395491" cy="393564"/>
            <a:chOff x="-38172725" y="3588000"/>
            <a:chExt cx="318200" cy="316650"/>
          </a:xfrm>
        </p:grpSpPr>
        <p:sp>
          <p:nvSpPr>
            <p:cNvPr id="891" name="Google Shape;891;g1e18bfc866e_0_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1e18bfc866e_0_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1e18bfc866e_0_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1e18bfc866e_0_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1e18bfc866e_0_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e18bfc866e_0_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1e18bfc866e_0_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1e18bfc866e_0_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g1e18bfc866e_0_0"/>
          <p:cNvGrpSpPr/>
          <p:nvPr/>
        </p:nvGrpSpPr>
        <p:grpSpPr>
          <a:xfrm>
            <a:off x="3976249" y="4865736"/>
            <a:ext cx="234007" cy="393564"/>
            <a:chOff x="-38109725" y="3955025"/>
            <a:chExt cx="188275" cy="316650"/>
          </a:xfrm>
        </p:grpSpPr>
        <p:sp>
          <p:nvSpPr>
            <p:cNvPr id="900" name="Google Shape;900;g1e18bfc866e_0_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1e18bfc866e_0_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2" name="Google Shape;902;g1e18bfc866e_0_0"/>
          <p:cNvSpPr/>
          <p:nvPr/>
        </p:nvSpPr>
        <p:spPr>
          <a:xfrm>
            <a:off x="3019571" y="5354953"/>
            <a:ext cx="408262" cy="393875"/>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3" name="Google Shape;903;g1e18bfc866e_0_0"/>
          <p:cNvGrpSpPr/>
          <p:nvPr/>
        </p:nvGrpSpPr>
        <p:grpSpPr>
          <a:xfrm>
            <a:off x="3354448" y="2452469"/>
            <a:ext cx="397479" cy="392601"/>
            <a:chOff x="-41530375" y="3218800"/>
            <a:chExt cx="319800" cy="315875"/>
          </a:xfrm>
        </p:grpSpPr>
        <p:sp>
          <p:nvSpPr>
            <p:cNvPr id="904" name="Google Shape;904;g1e18bfc866e_0_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1e18bfc866e_0_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6" name="Google Shape;906;g1e18bfc866e_0_0"/>
          <p:cNvGrpSpPr/>
          <p:nvPr/>
        </p:nvGrpSpPr>
        <p:grpSpPr>
          <a:xfrm>
            <a:off x="3356887" y="3000475"/>
            <a:ext cx="392601" cy="307431"/>
            <a:chOff x="-41526450" y="3653375"/>
            <a:chExt cx="315875" cy="247350"/>
          </a:xfrm>
        </p:grpSpPr>
        <p:sp>
          <p:nvSpPr>
            <p:cNvPr id="907" name="Google Shape;907;g1e18bfc866e_0_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1e18bfc866e_0_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g1e18bfc866e_0_0"/>
          <p:cNvGrpSpPr/>
          <p:nvPr/>
        </p:nvGrpSpPr>
        <p:grpSpPr>
          <a:xfrm>
            <a:off x="3358363" y="3386263"/>
            <a:ext cx="389649" cy="393564"/>
            <a:chOff x="-41526450" y="3951100"/>
            <a:chExt cx="313500" cy="316650"/>
          </a:xfrm>
        </p:grpSpPr>
        <p:sp>
          <p:nvSpPr>
            <p:cNvPr id="910" name="Google Shape;910;g1e18bfc866e_0_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1e18bfc866e_0_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1e18bfc866e_0_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 name="Google Shape;913;g1e18bfc866e_0_0"/>
          <p:cNvGrpSpPr/>
          <p:nvPr/>
        </p:nvGrpSpPr>
        <p:grpSpPr>
          <a:xfrm>
            <a:off x="2044811" y="3911936"/>
            <a:ext cx="361249" cy="395522"/>
            <a:chOff x="-39625900" y="3238300"/>
            <a:chExt cx="290650" cy="318225"/>
          </a:xfrm>
        </p:grpSpPr>
        <p:sp>
          <p:nvSpPr>
            <p:cNvPr id="914" name="Google Shape;914;g1e18bfc866e_0_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1e18bfc866e_0_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6" name="Google Shape;916;g1e18bfc866e_0_0"/>
          <p:cNvSpPr/>
          <p:nvPr/>
        </p:nvSpPr>
        <p:spPr>
          <a:xfrm>
            <a:off x="2067382" y="4400454"/>
            <a:ext cx="335801" cy="39356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7" name="Google Shape;917;g1e18bfc866e_0_0"/>
          <p:cNvGrpSpPr/>
          <p:nvPr/>
        </p:nvGrpSpPr>
        <p:grpSpPr>
          <a:xfrm>
            <a:off x="2038484" y="4886834"/>
            <a:ext cx="389649" cy="394061"/>
            <a:chOff x="-39647175" y="3972000"/>
            <a:chExt cx="313500" cy="317050"/>
          </a:xfrm>
        </p:grpSpPr>
        <p:sp>
          <p:nvSpPr>
            <p:cNvPr id="918" name="Google Shape;918;g1e18bfc866e_0_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1e18bfc866e_0_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1e18bfc866e_0_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g1e18bfc866e_0_0"/>
          <p:cNvGrpSpPr/>
          <p:nvPr/>
        </p:nvGrpSpPr>
        <p:grpSpPr>
          <a:xfrm>
            <a:off x="4345920" y="3891149"/>
            <a:ext cx="399437" cy="394528"/>
            <a:chOff x="-37808850" y="3221575"/>
            <a:chExt cx="321375" cy="317425"/>
          </a:xfrm>
        </p:grpSpPr>
        <p:sp>
          <p:nvSpPr>
            <p:cNvPr id="922" name="Google Shape;922;g1e18bfc866e_0_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1e18bfc866e_0_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4" name="Google Shape;924;g1e18bfc866e_0_0"/>
          <p:cNvGrpSpPr/>
          <p:nvPr/>
        </p:nvGrpSpPr>
        <p:grpSpPr>
          <a:xfrm>
            <a:off x="4355254" y="4446466"/>
            <a:ext cx="396516" cy="256535"/>
            <a:chOff x="-37806500" y="3643030"/>
            <a:chExt cx="319025" cy="206400"/>
          </a:xfrm>
        </p:grpSpPr>
        <p:sp>
          <p:nvSpPr>
            <p:cNvPr id="925" name="Google Shape;925;g1e18bfc866e_0_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1e18bfc866e_0_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g1e18bfc866e_0_0"/>
          <p:cNvGrpSpPr/>
          <p:nvPr/>
        </p:nvGrpSpPr>
        <p:grpSpPr>
          <a:xfrm>
            <a:off x="4357708" y="4863778"/>
            <a:ext cx="391607" cy="395522"/>
            <a:chOff x="-37804925" y="3953450"/>
            <a:chExt cx="315075" cy="318225"/>
          </a:xfrm>
        </p:grpSpPr>
        <p:sp>
          <p:nvSpPr>
            <p:cNvPr id="928" name="Google Shape;928;g1e18bfc866e_0_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1e18bfc866e_0_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1e18bfc866e_0_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1" name="Google Shape;931;g1e18bfc866e_0_0"/>
          <p:cNvSpPr/>
          <p:nvPr/>
        </p:nvSpPr>
        <p:spPr>
          <a:xfrm>
            <a:off x="3557776" y="5358296"/>
            <a:ext cx="282946" cy="392570"/>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5" name="Shape 935"/>
        <p:cNvGrpSpPr/>
        <p:nvPr/>
      </p:nvGrpSpPr>
      <p:grpSpPr>
        <a:xfrm>
          <a:off x="0" y="0"/>
          <a:ext cx="0" cy="0"/>
          <a:chOff x="0" y="0"/>
          <a:chExt cx="0" cy="0"/>
        </a:xfrm>
      </p:grpSpPr>
      <p:sp>
        <p:nvSpPr>
          <p:cNvPr id="936" name="Google Shape;936;p28"/>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INTEGRANTES D</a:t>
            </a:r>
            <a:r>
              <a:rPr b="1" i="0" lang="en-US" sz="3600" u="none" cap="none" strike="noStrike">
                <a:solidFill>
                  <a:srgbClr val="3A3838"/>
                </a:solidFill>
                <a:latin typeface="Calibri"/>
                <a:ea typeface="Calibri"/>
                <a:cs typeface="Calibri"/>
                <a:sym typeface="Calibri"/>
              </a:rPr>
              <a:t>EL EQUIPO</a:t>
            </a:r>
            <a:endParaRPr b="0" i="0" sz="1800" u="none" cap="none" strike="noStrike">
              <a:solidFill>
                <a:srgbClr val="3A3838"/>
              </a:solidFill>
              <a:latin typeface="Calibri"/>
              <a:ea typeface="Calibri"/>
              <a:cs typeface="Calibri"/>
              <a:sym typeface="Calibri"/>
            </a:endParaRPr>
          </a:p>
        </p:txBody>
      </p:sp>
      <p:sp>
        <p:nvSpPr>
          <p:cNvPr id="937" name="Google Shape;937;p28"/>
          <p:cNvSpPr txBox="1"/>
          <p:nvPr/>
        </p:nvSpPr>
        <p:spPr>
          <a:xfrm>
            <a:off x="538348" y="2458146"/>
            <a:ext cx="11115300" cy="22164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Juan</a:t>
            </a:r>
            <a:r>
              <a:rPr lang="en-US" sz="2400">
                <a:solidFill>
                  <a:schemeClr val="dk1"/>
                </a:solidFill>
                <a:latin typeface="Calibri"/>
                <a:ea typeface="Calibri"/>
                <a:cs typeface="Calibri"/>
                <a:sym typeface="Calibri"/>
              </a:rPr>
              <a:t> Pablo Duque Soto (Líder). </a:t>
            </a:r>
            <a:endParaRPr sz="2400">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Maria Jose Motta Melguizo. </a:t>
            </a:r>
            <a:endParaRPr sz="2400">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Ana Carolina Sánchez Ríos. </a:t>
            </a:r>
            <a:endParaRPr sz="2400">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Tomas Higuita Zapata.</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p28"/>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2" name="Shape 94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2"/>
          <p:cNvSpPr txBox="1"/>
          <p:nvPr/>
        </p:nvSpPr>
        <p:spPr>
          <a:xfrm>
            <a:off x="3574473" y="3630880"/>
            <a:ext cx="8712529"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Calibri"/>
                <a:ea typeface="Calibri"/>
                <a:cs typeface="Calibri"/>
                <a:sym typeface="Calibri"/>
              </a:rPr>
              <a:t>PRESENTACIÓN FINAL PROYECTO INTEGRADOR DE AULA -PIA-</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5"/>
          <p:cNvSpPr/>
          <p:nvPr/>
        </p:nvSpPr>
        <p:spPr>
          <a:xfrm>
            <a:off x="3048000" y="1232679"/>
            <a:ext cx="60960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PROBLEMA O </a:t>
            </a:r>
            <a:r>
              <a:rPr b="1" i="0" lang="en-US" sz="3600" u="none" cap="none" strike="noStrike">
                <a:solidFill>
                  <a:srgbClr val="3A3838"/>
                </a:solidFill>
                <a:latin typeface="Calibri"/>
                <a:ea typeface="Calibri"/>
                <a:cs typeface="Calibri"/>
                <a:sym typeface="Calibri"/>
              </a:rPr>
              <a:t>NECESIDAD</a:t>
            </a:r>
            <a:endParaRPr b="0" i="0" sz="1800" u="none" cap="none" strike="noStrike">
              <a:solidFill>
                <a:srgbClr val="3A3838"/>
              </a:solidFill>
              <a:latin typeface="Calibri"/>
              <a:ea typeface="Calibri"/>
              <a:cs typeface="Calibri"/>
              <a:sym typeface="Calibri"/>
            </a:endParaRPr>
          </a:p>
        </p:txBody>
      </p:sp>
      <p:sp>
        <p:nvSpPr>
          <p:cNvPr id="101" name="Google Shape;101;p5"/>
          <p:cNvSpPr txBox="1"/>
          <p:nvPr/>
        </p:nvSpPr>
        <p:spPr>
          <a:xfrm>
            <a:off x="1884027" y="2257241"/>
            <a:ext cx="8557800" cy="3494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lang="en-US" sz="2900">
                <a:solidFill>
                  <a:schemeClr val="dk1"/>
                </a:solidFill>
                <a:latin typeface="Calibri"/>
                <a:ea typeface="Calibri"/>
                <a:cs typeface="Calibri"/>
                <a:sym typeface="Calibri"/>
              </a:rPr>
              <a:t>El problema o necesidad es que algunos estudiantes puedan tener dificultades en los temas de esta materia, con este curso pueden practicar y tener mayor aprendizaje ya que es un curso más didáctico. Para los estudiantes va a ser más llamativo; van a querer saber más sobre estos temas y les va a ir mucho mejor en sus actividades académicas. </a:t>
            </a:r>
            <a:endParaRPr b="0" i="0" sz="2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5"/>
          <p:cNvSpPr/>
          <p:nvPr/>
        </p:nvSpPr>
        <p:spPr>
          <a:xfrm rot="10800000">
            <a:off x="10558356" y="776713"/>
            <a:ext cx="58800" cy="7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6"/>
          <p:cNvSpPr/>
          <p:nvPr/>
        </p:nvSpPr>
        <p:spPr>
          <a:xfrm>
            <a:off x="5921726" y="1105905"/>
            <a:ext cx="5608299"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MARCO TEÓRICO Y ESTADO </a:t>
            </a:r>
            <a:r>
              <a:rPr b="1" i="0" lang="en-US" sz="3600" u="none" cap="none" strike="noStrike">
                <a:solidFill>
                  <a:srgbClr val="3A3838"/>
                </a:solidFill>
                <a:latin typeface="Calibri"/>
                <a:ea typeface="Calibri"/>
                <a:cs typeface="Calibri"/>
                <a:sym typeface="Calibri"/>
              </a:rPr>
              <a:t>Y ESTADO DEL ARTE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A3838"/>
              </a:solidFill>
              <a:latin typeface="Calibri"/>
              <a:ea typeface="Calibri"/>
              <a:cs typeface="Calibri"/>
              <a:sym typeface="Calibri"/>
            </a:endParaRPr>
          </a:p>
        </p:txBody>
      </p:sp>
      <p:sp>
        <p:nvSpPr>
          <p:cNvPr id="108" name="Google Shape;108;p6"/>
          <p:cNvSpPr txBox="1"/>
          <p:nvPr/>
        </p:nvSpPr>
        <p:spPr>
          <a:xfrm>
            <a:off x="6166338" y="2583192"/>
            <a:ext cx="5119200" cy="3170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lang="en-US" sz="2500">
                <a:latin typeface="Calibri"/>
                <a:ea typeface="Calibri"/>
                <a:cs typeface="Calibri"/>
                <a:sym typeface="Calibri"/>
              </a:rPr>
              <a:t>Este proyecto se hace con el fin de que le pueda servir a los estudiantes del grado 1° hasta el grado 5° en los temas que abarca el área de ciencias naturales en estos años y para que estos estudiantes tengan más conocimientos en los temas que les causa dificultad.</a:t>
            </a:r>
            <a:endParaRPr b="0" i="0" sz="2600" u="none" cap="none" strike="noStrike">
              <a:solidFill>
                <a:srgbClr val="000000"/>
              </a:solidFill>
              <a:latin typeface="Arial"/>
              <a:ea typeface="Arial"/>
              <a:cs typeface="Arial"/>
              <a:sym typeface="Arial"/>
            </a:endParaRPr>
          </a:p>
        </p:txBody>
      </p:sp>
      <p:pic>
        <p:nvPicPr>
          <p:cNvPr id="109" name="Google Shape;109;p6"/>
          <p:cNvPicPr preferRelativeResize="0"/>
          <p:nvPr/>
        </p:nvPicPr>
        <p:blipFill rotWithShape="1">
          <a:blip r:embed="rId4">
            <a:alphaModFix/>
          </a:blip>
          <a:srcRect b="0" l="16540" r="42115" t="0"/>
          <a:stretch/>
        </p:blipFill>
        <p:spPr>
          <a:xfrm>
            <a:off x="0" y="0"/>
            <a:ext cx="5040923"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p:nvPr/>
        </p:nvSpPr>
        <p:spPr>
          <a:xfrm>
            <a:off x="3048000" y="328604"/>
            <a:ext cx="60960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OBJETIVOS DEL </a:t>
            </a:r>
            <a:r>
              <a:rPr b="1" i="0" lang="en-US" sz="3600" u="none" cap="none" strike="noStrike">
                <a:solidFill>
                  <a:srgbClr val="3A3838"/>
                </a:solidFill>
                <a:latin typeface="Calibri"/>
                <a:ea typeface="Calibri"/>
                <a:cs typeface="Calibri"/>
                <a:sym typeface="Calibri"/>
              </a:rPr>
              <a:t>PROYECTO</a:t>
            </a:r>
            <a:endParaRPr b="0" i="0" sz="1800" u="none" cap="none" strike="noStrike">
              <a:solidFill>
                <a:srgbClr val="3A3838"/>
              </a:solidFill>
              <a:latin typeface="Calibri"/>
              <a:ea typeface="Calibri"/>
              <a:cs typeface="Calibri"/>
              <a:sym typeface="Calibri"/>
            </a:endParaRPr>
          </a:p>
        </p:txBody>
      </p:sp>
      <p:sp>
        <p:nvSpPr>
          <p:cNvPr id="115" name="Google Shape;115;p23"/>
          <p:cNvSpPr/>
          <p:nvPr/>
        </p:nvSpPr>
        <p:spPr>
          <a:xfrm rot="10800000">
            <a:off x="11455056" y="96839"/>
            <a:ext cx="104100" cy="3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23"/>
          <p:cNvSpPr txBox="1"/>
          <p:nvPr/>
        </p:nvSpPr>
        <p:spPr>
          <a:xfrm>
            <a:off x="563562" y="1361437"/>
            <a:ext cx="11064900" cy="4863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000"/>
              </a:spcBef>
              <a:spcAft>
                <a:spcPts val="0"/>
              </a:spcAft>
              <a:buClr>
                <a:srgbClr val="000000"/>
              </a:buClr>
              <a:buSzPts val="2000"/>
              <a:buFont typeface="Arial"/>
              <a:buNone/>
            </a:pPr>
            <a:r>
              <a:rPr b="1" lang="en-US" sz="2000">
                <a:solidFill>
                  <a:schemeClr val="accent3"/>
                </a:solidFill>
                <a:latin typeface="Arial Narrow"/>
                <a:ea typeface="Arial Narrow"/>
                <a:cs typeface="Arial Narrow"/>
                <a:sym typeface="Arial Narrow"/>
              </a:rPr>
              <a:t>Objetivo General. </a:t>
            </a:r>
            <a:endParaRPr b="1" sz="2000">
              <a:solidFill>
                <a:schemeClr val="accent3"/>
              </a:solidFill>
              <a:latin typeface="Arial Narrow"/>
              <a:ea typeface="Arial Narrow"/>
              <a:cs typeface="Arial Narrow"/>
              <a:sym typeface="Arial Narrow"/>
            </a:endParaRPr>
          </a:p>
          <a:p>
            <a:pPr indent="0" lvl="0" marL="457200" marR="0" rtl="0" algn="just">
              <a:lnSpc>
                <a:spcPct val="100000"/>
              </a:lnSpc>
              <a:spcBef>
                <a:spcPts val="1000"/>
              </a:spcBef>
              <a:spcAft>
                <a:spcPts val="0"/>
              </a:spcAft>
              <a:buClr>
                <a:srgbClr val="000000"/>
              </a:buClr>
              <a:buSzPts val="2000"/>
              <a:buFont typeface="Arial"/>
              <a:buNone/>
            </a:pPr>
            <a:r>
              <a:rPr b="1" lang="en-US" sz="2000">
                <a:solidFill>
                  <a:schemeClr val="dk1"/>
                </a:solidFill>
                <a:latin typeface="Arial Narrow"/>
                <a:ea typeface="Arial Narrow"/>
                <a:cs typeface="Arial Narrow"/>
                <a:sym typeface="Arial Narrow"/>
              </a:rPr>
              <a:t>-Fortalecer el aprendizaje en Ciencias Naturales mediante el desarrollo de un página web en la institución educativa Carlos Vieco Ortiz, ubicada en la ciudad de Medellín. </a:t>
            </a:r>
            <a:endParaRPr b="1" sz="2000">
              <a:solidFill>
                <a:schemeClr val="dk1"/>
              </a:solidFill>
              <a:latin typeface="Arial Narrow"/>
              <a:ea typeface="Arial Narrow"/>
              <a:cs typeface="Arial Narrow"/>
              <a:sym typeface="Arial Narrow"/>
            </a:endParaRPr>
          </a:p>
          <a:p>
            <a:pPr indent="0" lvl="0" marL="0" marR="0" rtl="0" algn="just">
              <a:lnSpc>
                <a:spcPct val="100000"/>
              </a:lnSpc>
              <a:spcBef>
                <a:spcPts val="1000"/>
              </a:spcBef>
              <a:spcAft>
                <a:spcPts val="0"/>
              </a:spcAft>
              <a:buClr>
                <a:srgbClr val="000000"/>
              </a:buClr>
              <a:buSzPts val="2000"/>
              <a:buFont typeface="Arial"/>
              <a:buNone/>
            </a:pPr>
            <a:r>
              <a:rPr b="1" lang="en-US" sz="2000">
                <a:solidFill>
                  <a:schemeClr val="accent3"/>
                </a:solidFill>
                <a:latin typeface="Arial Narrow"/>
                <a:ea typeface="Arial Narrow"/>
                <a:cs typeface="Arial Narrow"/>
                <a:sym typeface="Arial Narrow"/>
              </a:rPr>
              <a:t>Objetivos específicos. </a:t>
            </a:r>
            <a:endParaRPr b="1" sz="2000">
              <a:solidFill>
                <a:schemeClr val="accent3"/>
              </a:solidFill>
              <a:latin typeface="Arial Narrow"/>
              <a:ea typeface="Arial Narrow"/>
              <a:cs typeface="Arial Narrow"/>
              <a:sym typeface="Arial Narrow"/>
            </a:endParaRPr>
          </a:p>
          <a:p>
            <a:pPr indent="0" lvl="0" marL="457200" marR="0" rtl="0" algn="just">
              <a:lnSpc>
                <a:spcPct val="100000"/>
              </a:lnSpc>
              <a:spcBef>
                <a:spcPts val="1000"/>
              </a:spcBef>
              <a:spcAft>
                <a:spcPts val="0"/>
              </a:spcAft>
              <a:buClr>
                <a:srgbClr val="000000"/>
              </a:buClr>
              <a:buSzPts val="2000"/>
              <a:buFont typeface="Arial"/>
              <a:buNone/>
            </a:pPr>
            <a:r>
              <a:rPr b="1" lang="en-US" sz="2000">
                <a:solidFill>
                  <a:schemeClr val="dk1"/>
                </a:solidFill>
                <a:latin typeface="Arial Narrow"/>
                <a:ea typeface="Arial Narrow"/>
                <a:cs typeface="Arial Narrow"/>
                <a:sym typeface="Arial Narrow"/>
              </a:rPr>
              <a:t>● Identificar los temas del área de Ciencias Naturales que causan dificultad en los estudiantes por medio de encuestas para poder saber los temas que se les dificultan. </a:t>
            </a:r>
            <a:endParaRPr b="1" sz="2000">
              <a:solidFill>
                <a:schemeClr val="dk1"/>
              </a:solidFill>
              <a:latin typeface="Arial Narrow"/>
              <a:ea typeface="Arial Narrow"/>
              <a:cs typeface="Arial Narrow"/>
              <a:sym typeface="Arial Narrow"/>
            </a:endParaRPr>
          </a:p>
          <a:p>
            <a:pPr indent="0" lvl="0" marL="457200" marR="0" rtl="0" algn="just">
              <a:lnSpc>
                <a:spcPct val="100000"/>
              </a:lnSpc>
              <a:spcBef>
                <a:spcPts val="1000"/>
              </a:spcBef>
              <a:spcAft>
                <a:spcPts val="0"/>
              </a:spcAft>
              <a:buClr>
                <a:srgbClr val="000000"/>
              </a:buClr>
              <a:buSzPts val="2000"/>
              <a:buFont typeface="Arial"/>
              <a:buNone/>
            </a:pPr>
            <a:r>
              <a:rPr b="1" lang="en-US" sz="2000">
                <a:solidFill>
                  <a:schemeClr val="dk1"/>
                </a:solidFill>
                <a:latin typeface="Arial Narrow"/>
                <a:ea typeface="Arial Narrow"/>
                <a:cs typeface="Arial Narrow"/>
                <a:sym typeface="Arial Narrow"/>
              </a:rPr>
              <a:t>● Indagar sobre los temas de ciencias naturales en una fuente confiable y oficial para extraer información exacta y clara por medio de páginas para dar una profundización en los temas de ciencias naturales que vamos a investigar . </a:t>
            </a:r>
            <a:endParaRPr b="1" sz="2000">
              <a:solidFill>
                <a:schemeClr val="dk1"/>
              </a:solidFill>
              <a:latin typeface="Arial Narrow"/>
              <a:ea typeface="Arial Narrow"/>
              <a:cs typeface="Arial Narrow"/>
              <a:sym typeface="Arial Narrow"/>
            </a:endParaRPr>
          </a:p>
          <a:p>
            <a:pPr indent="0" lvl="0" marL="457200" marR="0" rtl="0" algn="just">
              <a:lnSpc>
                <a:spcPct val="100000"/>
              </a:lnSpc>
              <a:spcBef>
                <a:spcPts val="1000"/>
              </a:spcBef>
              <a:spcAft>
                <a:spcPts val="0"/>
              </a:spcAft>
              <a:buClr>
                <a:srgbClr val="000000"/>
              </a:buClr>
              <a:buSzPts val="2000"/>
              <a:buFont typeface="Arial"/>
              <a:buNone/>
            </a:pPr>
            <a:r>
              <a:rPr b="1" lang="en-US" sz="2000">
                <a:solidFill>
                  <a:schemeClr val="dk1"/>
                </a:solidFill>
                <a:latin typeface="Arial Narrow"/>
                <a:ea typeface="Arial Narrow"/>
                <a:cs typeface="Arial Narrow"/>
                <a:sym typeface="Arial Narrow"/>
              </a:rPr>
              <a:t>● Publicar la información de ciencias naturales en la página por medio de los programas para crear nuestra página para que los estudiantes puedan mejorar en sus actividades académicas. </a:t>
            </a:r>
            <a:endParaRPr b="1" sz="2000">
              <a:solidFill>
                <a:schemeClr val="dk1"/>
              </a:solidFill>
              <a:latin typeface="Arial Narrow"/>
              <a:ea typeface="Arial Narrow"/>
              <a:cs typeface="Arial Narrow"/>
              <a:sym typeface="Arial Narrow"/>
            </a:endParaRPr>
          </a:p>
          <a:p>
            <a:pPr indent="0" lvl="0" marL="457200" marR="0" rtl="0" algn="just">
              <a:lnSpc>
                <a:spcPct val="100000"/>
              </a:lnSpc>
              <a:spcBef>
                <a:spcPts val="1000"/>
              </a:spcBef>
              <a:spcAft>
                <a:spcPts val="0"/>
              </a:spcAft>
              <a:buClr>
                <a:srgbClr val="000000"/>
              </a:buClr>
              <a:buSzPts val="2000"/>
              <a:buFont typeface="Arial"/>
              <a:buNone/>
            </a:pPr>
            <a:r>
              <a:rPr b="1" lang="en-US" sz="2000">
                <a:solidFill>
                  <a:schemeClr val="dk1"/>
                </a:solidFill>
                <a:latin typeface="Arial Narrow"/>
                <a:ea typeface="Arial Narrow"/>
                <a:cs typeface="Arial Narrow"/>
                <a:sym typeface="Arial Narrow"/>
              </a:rPr>
              <a:t>● Hacer test de ciencias naturales por medio de preguntas cortas para que los estudiantes puedan ver sus avances en estos temas que eran difíciles al principio.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p:nvPr/>
        </p:nvSpPr>
        <p:spPr>
          <a:xfrm>
            <a:off x="3048000" y="845204"/>
            <a:ext cx="60960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METODO</a:t>
            </a:r>
            <a:r>
              <a:rPr b="1" i="0" lang="en-US" sz="3600" u="none" cap="none" strike="noStrike">
                <a:solidFill>
                  <a:srgbClr val="3A3838"/>
                </a:solidFill>
                <a:latin typeface="Calibri"/>
                <a:ea typeface="Calibri"/>
                <a:cs typeface="Calibri"/>
                <a:sym typeface="Calibri"/>
              </a:rPr>
              <a:t>LOGÍA</a:t>
            </a:r>
            <a:endParaRPr b="0" i="0" sz="1800" u="none" cap="none" strike="noStrike">
              <a:solidFill>
                <a:srgbClr val="3A3838"/>
              </a:solidFill>
              <a:latin typeface="Calibri"/>
              <a:ea typeface="Calibri"/>
              <a:cs typeface="Calibri"/>
              <a:sym typeface="Calibri"/>
            </a:endParaRPr>
          </a:p>
        </p:txBody>
      </p:sp>
      <p:sp>
        <p:nvSpPr>
          <p:cNvPr id="122" name="Google Shape;122;p24"/>
          <p:cNvSpPr txBox="1"/>
          <p:nvPr/>
        </p:nvSpPr>
        <p:spPr>
          <a:xfrm>
            <a:off x="635198" y="1909271"/>
            <a:ext cx="11115300" cy="4217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lang="en-US" sz="2500">
                <a:latin typeface="Calibri"/>
                <a:ea typeface="Calibri"/>
                <a:cs typeface="Calibri"/>
                <a:sym typeface="Calibri"/>
              </a:rPr>
              <a:t>1.</a:t>
            </a:r>
            <a:r>
              <a:rPr lang="en-US" sz="2500">
                <a:latin typeface="Calibri"/>
                <a:ea typeface="Calibri"/>
                <a:cs typeface="Calibri"/>
                <a:sym typeface="Calibri"/>
              </a:rPr>
              <a:t> Buscar entre los grados 1° y 5° de primaria los tema del área de ciencias naturales que mayor dificultad les genera estudiar. </a:t>
            </a:r>
            <a:endParaRPr sz="25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sz="25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US" sz="2500">
                <a:latin typeface="Calibri"/>
                <a:ea typeface="Calibri"/>
                <a:cs typeface="Calibri"/>
                <a:sym typeface="Calibri"/>
              </a:rPr>
              <a:t>2.</a:t>
            </a:r>
            <a:r>
              <a:rPr lang="en-US" sz="2500">
                <a:latin typeface="Calibri"/>
                <a:ea typeface="Calibri"/>
                <a:cs typeface="Calibri"/>
                <a:sym typeface="Calibri"/>
              </a:rPr>
              <a:t> Ir a una fuente confiable para allí Indagar sobre el tema que les cause dificultad. </a:t>
            </a:r>
            <a:endParaRPr sz="25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sz="25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US" sz="2500">
                <a:latin typeface="Calibri"/>
                <a:ea typeface="Calibri"/>
                <a:cs typeface="Calibri"/>
                <a:sym typeface="Calibri"/>
              </a:rPr>
              <a:t>3.</a:t>
            </a:r>
            <a:r>
              <a:rPr lang="en-US" sz="2500">
                <a:latin typeface="Calibri"/>
                <a:ea typeface="Calibri"/>
                <a:cs typeface="Calibri"/>
                <a:sym typeface="Calibri"/>
              </a:rPr>
              <a:t> Publicar información exacta del tema antes buscado en nuestra página. </a:t>
            </a:r>
            <a:endParaRPr sz="25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sz="25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US" sz="2500">
                <a:latin typeface="Calibri"/>
                <a:ea typeface="Calibri"/>
                <a:cs typeface="Calibri"/>
                <a:sym typeface="Calibri"/>
              </a:rPr>
              <a:t>4.</a:t>
            </a:r>
            <a:r>
              <a:rPr lang="en-US" sz="2500">
                <a:latin typeface="Calibri"/>
                <a:ea typeface="Calibri"/>
                <a:cs typeface="Calibri"/>
                <a:sym typeface="Calibri"/>
              </a:rPr>
              <a:t> Por medio de un link o código QR promocionar la página para que los estudiantes tenga un acceso más fácil, tras de que pueden ver esta información, luego, pueden hacer los test para que practiquen.</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5"/>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RESULTADOS Y </a:t>
            </a:r>
            <a:r>
              <a:rPr b="1" i="0" lang="en-US" sz="3600" u="none" cap="none" strike="noStrike">
                <a:solidFill>
                  <a:srgbClr val="3A3838"/>
                </a:solidFill>
                <a:latin typeface="Calibri"/>
                <a:ea typeface="Calibri"/>
                <a:cs typeface="Calibri"/>
                <a:sym typeface="Calibri"/>
              </a:rPr>
              <a:t>PRODUCTOS ESPERADOS</a:t>
            </a:r>
            <a:endParaRPr b="0" i="0" sz="1800" u="none" cap="none" strike="noStrike">
              <a:solidFill>
                <a:srgbClr val="3A3838"/>
              </a:solidFill>
              <a:latin typeface="Calibri"/>
              <a:ea typeface="Calibri"/>
              <a:cs typeface="Calibri"/>
              <a:sym typeface="Calibri"/>
            </a:endParaRPr>
          </a:p>
        </p:txBody>
      </p:sp>
      <p:sp>
        <p:nvSpPr>
          <p:cNvPr id="128" name="Google Shape;128;p25"/>
          <p:cNvSpPr txBox="1"/>
          <p:nvPr/>
        </p:nvSpPr>
        <p:spPr>
          <a:xfrm>
            <a:off x="538348" y="1973821"/>
            <a:ext cx="11115300" cy="4094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lang="en-US" sz="2600">
                <a:latin typeface="Calibri"/>
                <a:ea typeface="Calibri"/>
                <a:cs typeface="Calibri"/>
                <a:sym typeface="Calibri"/>
              </a:rPr>
              <a:t>Los resultados esperados de la plataforma del área de ciencias naturales es tener un contenido educativo, completo y actualizado sobre diversas ramas de las ciencias naturales para los grados 1° hasta 5° de primaria, tener materiales complementarios, como lo pueden ser guías de estudio. También tener herramientas de colaboración y comunicación para fomentar la interacción entre estudiantes y profesores; ya que para el estudiante la clase del docente sea un poco “Aburrida” y esta página le ayude gracias a que es un poco más didáctica. Esta plataforma NO solo es para los estudiantes que se les dificultan los temas sino que también está disponible para todos los estudiantes de este rango de grado para que refuerzan sus conocimientos. </a:t>
            </a:r>
            <a:endParaRPr b="0" i="0" sz="2000" u="none" cap="none" strike="noStrike">
              <a:solidFill>
                <a:schemeClr val="dk1"/>
              </a:solidFill>
              <a:latin typeface="Calibri"/>
              <a:ea typeface="Calibri"/>
              <a:cs typeface="Calibri"/>
              <a:sym typeface="Calibri"/>
            </a:endParaRPr>
          </a:p>
        </p:txBody>
      </p:sp>
      <p:sp>
        <p:nvSpPr>
          <p:cNvPr id="129" name="Google Shape;129;p25"/>
          <p:cNvSpPr/>
          <p:nvPr/>
        </p:nvSpPr>
        <p:spPr>
          <a:xfrm>
            <a:off x="11446155" y="601017"/>
            <a:ext cx="121800" cy="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6"/>
          <p:cNvSpPr/>
          <p:nvPr/>
        </p:nvSpPr>
        <p:spPr>
          <a:xfrm>
            <a:off x="2022763" y="1165525"/>
            <a:ext cx="81465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C</a:t>
            </a:r>
            <a:r>
              <a:rPr b="1" i="0" lang="en-US" sz="3600" u="none" cap="none" strike="noStrike">
                <a:solidFill>
                  <a:srgbClr val="510094"/>
                </a:solidFill>
                <a:latin typeface="Calibri"/>
                <a:ea typeface="Calibri"/>
                <a:cs typeface="Calibri"/>
                <a:sym typeface="Calibri"/>
              </a:rPr>
              <a:t>ONCLU</a:t>
            </a:r>
            <a:r>
              <a:rPr b="1" i="0" lang="en-US" sz="3600" u="none" cap="none" strike="noStrike">
                <a:solidFill>
                  <a:srgbClr val="3A3838"/>
                </a:solidFill>
                <a:latin typeface="Calibri"/>
                <a:ea typeface="Calibri"/>
                <a:cs typeface="Calibri"/>
                <a:sym typeface="Calibri"/>
              </a:rPr>
              <a:t>SIONES</a:t>
            </a:r>
            <a:endParaRPr b="0" i="0" sz="1800" u="none" cap="none" strike="noStrike">
              <a:solidFill>
                <a:srgbClr val="3A3838"/>
              </a:solidFill>
              <a:latin typeface="Calibri"/>
              <a:ea typeface="Calibri"/>
              <a:cs typeface="Calibri"/>
              <a:sym typeface="Calibri"/>
            </a:endParaRPr>
          </a:p>
        </p:txBody>
      </p:sp>
      <p:sp>
        <p:nvSpPr>
          <p:cNvPr id="135" name="Google Shape;135;p26"/>
          <p:cNvSpPr txBox="1"/>
          <p:nvPr/>
        </p:nvSpPr>
        <p:spPr>
          <a:xfrm>
            <a:off x="538348" y="2458146"/>
            <a:ext cx="11115300" cy="2216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lang="en-US" sz="2400">
                <a:latin typeface="Calibri"/>
                <a:ea typeface="Calibri"/>
                <a:cs typeface="Calibri"/>
                <a:sym typeface="Calibri"/>
              </a:rPr>
              <a:t>El proyecto de la página de Ciencias Naturales logró su objetivo, mejorando la compresión y acceso a información de calidad para los estudiantes, mediante investigación en fuentes confiables, publicación de contenido y evaluación del mismo. Gracias a este proyecto los estudiantes pueden aprender de manera más divertida y efectiva.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 name="Google Shape;136;p26"/>
          <p:cNvSpPr/>
          <p:nvPr/>
        </p:nvSpPr>
        <p:spPr>
          <a:xfrm>
            <a:off x="5467206" y="1811815"/>
            <a:ext cx="125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7"/>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BIBLIO</a:t>
            </a:r>
            <a:r>
              <a:rPr b="1" i="0" lang="en-US" sz="3600" u="none" cap="none" strike="noStrike">
                <a:solidFill>
                  <a:srgbClr val="3A3838"/>
                </a:solidFill>
                <a:latin typeface="Calibri"/>
                <a:ea typeface="Calibri"/>
                <a:cs typeface="Calibri"/>
                <a:sym typeface="Calibri"/>
              </a:rPr>
              <a:t>GRAFÍA</a:t>
            </a:r>
            <a:endParaRPr b="0" i="0" sz="1800" u="none" cap="none" strike="noStrike">
              <a:solidFill>
                <a:srgbClr val="3A3838"/>
              </a:solidFill>
              <a:latin typeface="Calibri"/>
              <a:ea typeface="Calibri"/>
              <a:cs typeface="Calibri"/>
              <a:sym typeface="Calibri"/>
            </a:endParaRPr>
          </a:p>
        </p:txBody>
      </p:sp>
      <p:sp>
        <p:nvSpPr>
          <p:cNvPr id="142" name="Google Shape;142;p27"/>
          <p:cNvSpPr txBox="1"/>
          <p:nvPr/>
        </p:nvSpPr>
        <p:spPr>
          <a:xfrm>
            <a:off x="538348" y="2458146"/>
            <a:ext cx="11115300" cy="12006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chemeClr val="accent1"/>
              </a:buClr>
              <a:buSzPts val="2400"/>
              <a:buFont typeface="Calibri"/>
              <a:buChar char="-"/>
            </a:pPr>
            <a:r>
              <a:rPr lang="en-US" sz="2400" u="sng">
                <a:solidFill>
                  <a:schemeClr val="hlink"/>
                </a:solidFill>
                <a:latin typeface="Calibri"/>
                <a:ea typeface="Calibri"/>
                <a:cs typeface="Calibri"/>
                <a:sym typeface="Calibri"/>
                <a:hlinkClick r:id="rId4"/>
              </a:rPr>
              <a:t>https://repositorio.comillas.edu/xmlui/handle/11531/33022</a:t>
            </a:r>
            <a:endParaRPr sz="2400" u="sng">
              <a:solidFill>
                <a:schemeClr val="accent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2400" u="sng">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t/>
            </a:r>
            <a:endParaRPr sz="2400" u="sng">
              <a:solidFill>
                <a:schemeClr val="accent1"/>
              </a:solidFill>
              <a:latin typeface="Calibri"/>
              <a:ea typeface="Calibri"/>
              <a:cs typeface="Calibri"/>
              <a:sym typeface="Calibri"/>
            </a:endParaRPr>
          </a:p>
        </p:txBody>
      </p:sp>
      <p:sp>
        <p:nvSpPr>
          <p:cNvPr id="143" name="Google Shape;143;p27"/>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2023-04-18T17:15:14Z</dcterms:created>
  <dc:creator>KELLY ALEJANDRA OCHOA VILLEGA</dc:creator>
</cp:coreProperties>
</file>